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3813.xml" ContentType="application/vnd.openxmlformats-officedocument.presentationml.tags+xml"/>
  <Override PartName="/ppt/tags/tag3814.xml" ContentType="application/vnd.openxmlformats-officedocument.presentationml.tags+xml"/>
  <Override PartName="/ppt/tags/tag3815.xml" ContentType="application/vnd.openxmlformats-officedocument.presentationml.tags+xml"/>
  <Override PartName="/ppt/tags/tag3816.xml" ContentType="application/vnd.openxmlformats-officedocument.presentationml.tags+xml"/>
  <Override PartName="/ppt/tags/tag3817.xml" ContentType="application/vnd.openxmlformats-officedocument.presentationml.tags+xml"/>
  <Override PartName="/ppt/tags/tag3818.xml" ContentType="application/vnd.openxmlformats-officedocument.presentationml.tags+xml"/>
  <Override PartName="/ppt/tags/tag3819.xml" ContentType="application/vnd.openxmlformats-officedocument.presentationml.tags+xml"/>
  <Override PartName="/ppt/tags/tag382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4135.xml" ContentType="application/vnd.openxmlformats-officedocument.presentationml.tags+xml"/>
  <Override PartName="/ppt/tags/tag4136.xml" ContentType="application/vnd.openxmlformats-officedocument.presentationml.tags+xml"/>
  <Override PartName="/ppt/tags/tag4137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.xml" ContentType="application/vnd.openxmlformats-officedocument.presentationml.tags+xml"/>
  <Override PartName="/ppt/tags/tag4140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4145.xml" ContentType="application/vnd.openxmlformats-officedocument.presentationml.tags+xml"/>
  <Override PartName="/ppt/tags/tag4146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415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4156.xml" ContentType="application/vnd.openxmlformats-officedocument.presentationml.tags+xml"/>
  <Override PartName="/ppt/tags/tag4157.xml" ContentType="application/vnd.openxmlformats-officedocument.presentationml.tags+xml"/>
  <Override PartName="/ppt/tags/tag4158.xml" ContentType="application/vnd.openxmlformats-officedocument.presentationml.tags+xml"/>
  <Override PartName="/ppt/tags/tag4159.xml" ContentType="application/vnd.openxmlformats-officedocument.presentationml.tags+xml"/>
  <Override PartName="/ppt/tags/tag416.xml" ContentType="application/vnd.openxmlformats-officedocument.presentationml.tags+xml"/>
  <Override PartName="/ppt/tags/tag4160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417.xml" ContentType="application/vnd.openxmlformats-officedocument.presentationml.tags+xml"/>
  <Override PartName="/ppt/tags/tag4170.xml" ContentType="application/vnd.openxmlformats-officedocument.presentationml.tags+xml"/>
  <Override PartName="/ppt/tags/tag4171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418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4184.xml" ContentType="application/vnd.openxmlformats-officedocument.presentationml.tags+xml"/>
  <Override PartName="/ppt/tags/tag4185.xml" ContentType="application/vnd.openxmlformats-officedocument.presentationml.tags+xml"/>
  <Override PartName="/ppt/tags/tag4186.xml" ContentType="application/vnd.openxmlformats-officedocument.presentationml.tags+xml"/>
  <Override PartName="/ppt/tags/tag4187.xml" ContentType="application/vnd.openxmlformats-officedocument.presentationml.tags+xml"/>
  <Override PartName="/ppt/tags/tag4188.xml" ContentType="application/vnd.openxmlformats-officedocument.presentationml.tags+xml"/>
  <Override PartName="/ppt/tags/tag4189.xml" ContentType="application/vnd.openxmlformats-officedocument.presentationml.tags+xml"/>
  <Override PartName="/ppt/tags/tag419.xml" ContentType="application/vnd.openxmlformats-officedocument.presentationml.tags+xml"/>
  <Override PartName="/ppt/tags/tag4190.xml" ContentType="application/vnd.openxmlformats-officedocument.presentationml.tags+xml"/>
  <Override PartName="/ppt/tags/tag4191.xml" ContentType="application/vnd.openxmlformats-officedocument.presentationml.tags+xml"/>
  <Override PartName="/ppt/tags/tag4192.xml" ContentType="application/vnd.openxmlformats-officedocument.presentationml.tags+xml"/>
  <Override PartName="/ppt/tags/tag4193.xml" ContentType="application/vnd.openxmlformats-officedocument.presentationml.tags+xml"/>
  <Override PartName="/ppt/tags/tag4194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00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421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4213.xml" ContentType="application/vnd.openxmlformats-officedocument.presentationml.tags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4217.xml" ContentType="application/vnd.openxmlformats-officedocument.presentationml.tags+xml"/>
  <Override PartName="/ppt/tags/tag4218.xml" ContentType="application/vnd.openxmlformats-officedocument.presentationml.tags+xml"/>
  <Override PartName="/ppt/tags/tag4219.xml" ContentType="application/vnd.openxmlformats-officedocument.presentationml.tags+xml"/>
  <Override PartName="/ppt/tags/tag422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4229.xml" ContentType="application/vnd.openxmlformats-officedocument.presentationml.tags+xml"/>
  <Override PartName="/ppt/tags/tag423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4233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4246.xml" ContentType="application/vnd.openxmlformats-officedocument.presentationml.tags+xml"/>
  <Override PartName="/ppt/tags/tag424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.xml" ContentType="application/vnd.openxmlformats-officedocument.presentationml.tags+xml"/>
  <Override PartName="/ppt/tags/tag425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427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4272.xml" ContentType="application/vnd.openxmlformats-officedocument.presentationml.tags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4279.xml" ContentType="application/vnd.openxmlformats-officedocument.presentationml.tags+xml"/>
  <Override PartName="/ppt/tags/tag428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4287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429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431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4312.xml" ContentType="application/vnd.openxmlformats-officedocument.presentationml.tags+xml"/>
  <Override PartName="/ppt/tags/tag4313.xml" ContentType="application/vnd.openxmlformats-officedocument.presentationml.tags+xml"/>
  <Override PartName="/ppt/tags/tag4314.xml" ContentType="application/vnd.openxmlformats-officedocument.presentationml.tags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4318.xml" ContentType="application/vnd.openxmlformats-officedocument.presentationml.tags+xml"/>
  <Override PartName="/ppt/tags/tag4319.xml" ContentType="application/vnd.openxmlformats-officedocument.presentationml.tags+xml"/>
  <Override PartName="/ppt/tags/tag432.xml" ContentType="application/vnd.openxmlformats-officedocument.presentationml.tags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.xml" ContentType="application/vnd.openxmlformats-officedocument.presentationml.tags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4333.xml" ContentType="application/vnd.openxmlformats-officedocument.presentationml.tags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.xml" ContentType="application/vnd.openxmlformats-officedocument.presentationml.tags+xml"/>
  <Override PartName="/ppt/tags/tag4340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435.xml" ContentType="application/vnd.openxmlformats-officedocument.presentationml.tags+xml"/>
  <Override PartName="/ppt/tags/tag4350.xml" ContentType="application/vnd.openxmlformats-officedocument.presentationml.tags+xml"/>
  <Override PartName="/ppt/tags/tag4351.xml" ContentType="application/vnd.openxmlformats-officedocument.presentationml.tags+xml"/>
  <Override PartName="/ppt/tags/tag4352.xml" ContentType="application/vnd.openxmlformats-officedocument.presentationml.tags+xml"/>
  <Override PartName="/ppt/tags/tag4353.xml" ContentType="application/vnd.openxmlformats-officedocument.presentationml.tags+xml"/>
  <Override PartName="/ppt/tags/tag4354.xml" ContentType="application/vnd.openxmlformats-officedocument.presentationml.tags+xml"/>
  <Override PartName="/ppt/tags/tag4355.xml" ContentType="application/vnd.openxmlformats-officedocument.presentationml.tags+xml"/>
  <Override PartName="/ppt/tags/tag4356.xml" ContentType="application/vnd.openxmlformats-officedocument.presentationml.tags+xml"/>
  <Override PartName="/ppt/tags/tag4357.xml" ContentType="application/vnd.openxmlformats-officedocument.presentationml.tags+xml"/>
  <Override PartName="/ppt/tags/tag4358.xml" ContentType="application/vnd.openxmlformats-officedocument.presentationml.tags+xml"/>
  <Override PartName="/ppt/tags/tag4359.xml" ContentType="application/vnd.openxmlformats-officedocument.presentationml.tags+xml"/>
  <Override PartName="/ppt/tags/tag436.xml" ContentType="application/vnd.openxmlformats-officedocument.presentationml.tags+xml"/>
  <Override PartName="/ppt/tags/tag4360.xml" ContentType="application/vnd.openxmlformats-officedocument.presentationml.tags+xml"/>
  <Override PartName="/ppt/tags/tag4361.xml" ContentType="application/vnd.openxmlformats-officedocument.presentationml.tags+xml"/>
  <Override PartName="/ppt/tags/tag4362.xml" ContentType="application/vnd.openxmlformats-officedocument.presentationml.tags+xml"/>
  <Override PartName="/ppt/tags/tag4363.xml" ContentType="application/vnd.openxmlformats-officedocument.presentationml.tags+xml"/>
  <Override PartName="/ppt/tags/tag4364.xml" ContentType="application/vnd.openxmlformats-officedocument.presentationml.tags+xml"/>
  <Override PartName="/ppt/tags/tag4365.xml" ContentType="application/vnd.openxmlformats-officedocument.presentationml.tags+xml"/>
  <Override PartName="/ppt/tags/tag4366.xml" ContentType="application/vnd.openxmlformats-officedocument.presentationml.tags+xml"/>
  <Override PartName="/ppt/tags/tag4367.xml" ContentType="application/vnd.openxmlformats-officedocument.presentationml.tags+xml"/>
  <Override PartName="/ppt/tags/tag4368.xml" ContentType="application/vnd.openxmlformats-officedocument.presentationml.tags+xml"/>
  <Override PartName="/ppt/tags/tag4369.xml" ContentType="application/vnd.openxmlformats-officedocument.presentationml.tags+xml"/>
  <Override PartName="/ppt/tags/tag437.xml" ContentType="application/vnd.openxmlformats-officedocument.presentationml.tags+xml"/>
  <Override PartName="/ppt/tags/tag4370.xml" ContentType="application/vnd.openxmlformats-officedocument.presentationml.tags+xml"/>
  <Override PartName="/ppt/tags/tag4371.xml" ContentType="application/vnd.openxmlformats-officedocument.presentationml.tags+xml"/>
  <Override PartName="/ppt/tags/tag4372.xml" ContentType="application/vnd.openxmlformats-officedocument.presentationml.tags+xml"/>
  <Override PartName="/ppt/tags/tag4373.xml" ContentType="application/vnd.openxmlformats-officedocument.presentationml.tags+xml"/>
  <Override PartName="/ppt/tags/tag4374.xml" ContentType="application/vnd.openxmlformats-officedocument.presentationml.tags+xml"/>
  <Override PartName="/ppt/tags/tag4375.xml" ContentType="application/vnd.openxmlformats-officedocument.presentationml.tags+xml"/>
  <Override PartName="/ppt/tags/tag4376.xml" ContentType="application/vnd.openxmlformats-officedocument.presentationml.tags+xml"/>
  <Override PartName="/ppt/tags/tag4377.xml" ContentType="application/vnd.openxmlformats-officedocument.presentationml.tags+xml"/>
  <Override PartName="/ppt/tags/tag4378.xml" ContentType="application/vnd.openxmlformats-officedocument.presentationml.tags+xml"/>
  <Override PartName="/ppt/tags/tag4379.xml" ContentType="application/vnd.openxmlformats-officedocument.presentationml.tags+xml"/>
  <Override PartName="/ppt/tags/tag438.xml" ContentType="application/vnd.openxmlformats-officedocument.presentationml.tags+xml"/>
  <Override PartName="/ppt/tags/tag4380.xml" ContentType="application/vnd.openxmlformats-officedocument.presentationml.tags+xml"/>
  <Override PartName="/ppt/tags/tag4381.xml" ContentType="application/vnd.openxmlformats-officedocument.presentationml.tags+xml"/>
  <Override PartName="/ppt/tags/tag4382.xml" ContentType="application/vnd.openxmlformats-officedocument.presentationml.tags+xml"/>
  <Override PartName="/ppt/tags/tag4383.xml" ContentType="application/vnd.openxmlformats-officedocument.presentationml.tags+xml"/>
  <Override PartName="/ppt/tags/tag4384.xml" ContentType="application/vnd.openxmlformats-officedocument.presentationml.tags+xml"/>
  <Override PartName="/ppt/tags/tag4385.xml" ContentType="application/vnd.openxmlformats-officedocument.presentationml.tags+xml"/>
  <Override PartName="/ppt/tags/tag4386.xml" ContentType="application/vnd.openxmlformats-officedocument.presentationml.tags+xml"/>
  <Override PartName="/ppt/tags/tag4387.xml" ContentType="application/vnd.openxmlformats-officedocument.presentationml.tags+xml"/>
  <Override PartName="/ppt/tags/tag4388.xml" ContentType="application/vnd.openxmlformats-officedocument.presentationml.tags+xml"/>
  <Override PartName="/ppt/tags/tag4389.xml" ContentType="application/vnd.openxmlformats-officedocument.presentationml.tags+xml"/>
  <Override PartName="/ppt/tags/tag439.xml" ContentType="application/vnd.openxmlformats-officedocument.presentationml.tags+xml"/>
  <Override PartName="/ppt/tags/tag4390.xml" ContentType="application/vnd.openxmlformats-officedocument.presentationml.tags+xml"/>
  <Override PartName="/ppt/tags/tag4391.xml" ContentType="application/vnd.openxmlformats-officedocument.presentationml.tags+xml"/>
  <Override PartName="/ppt/tags/tag4392.xml" ContentType="application/vnd.openxmlformats-officedocument.presentationml.tags+xml"/>
  <Override PartName="/ppt/tags/tag4393.xml" ContentType="application/vnd.openxmlformats-officedocument.presentationml.tags+xml"/>
  <Override PartName="/ppt/tags/tag4394.xml" ContentType="application/vnd.openxmlformats-officedocument.presentationml.tags+xml"/>
  <Override PartName="/ppt/tags/tag4395.xml" ContentType="application/vnd.openxmlformats-officedocument.presentationml.tags+xml"/>
  <Override PartName="/ppt/tags/tag4396.xml" ContentType="application/vnd.openxmlformats-officedocument.presentationml.tags+xml"/>
  <Override PartName="/ppt/tags/tag4397.xml" ContentType="application/vnd.openxmlformats-officedocument.presentationml.tags+xml"/>
  <Override PartName="/ppt/tags/tag4398.xml" ContentType="application/vnd.openxmlformats-officedocument.presentationml.tags+xml"/>
  <Override PartName="/ppt/tags/tag439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00.xml" ContentType="application/vnd.openxmlformats-officedocument.presentationml.tags+xml"/>
  <Override PartName="/ppt/tags/tag4401.xml" ContentType="application/vnd.openxmlformats-officedocument.presentationml.tags+xml"/>
  <Override PartName="/ppt/tags/tag4402.xml" ContentType="application/vnd.openxmlformats-officedocument.presentationml.tags+xml"/>
  <Override PartName="/ppt/tags/tag4403.xml" ContentType="application/vnd.openxmlformats-officedocument.presentationml.tags+xml"/>
  <Override PartName="/ppt/tags/tag4404.xml" ContentType="application/vnd.openxmlformats-officedocument.presentationml.tags+xml"/>
  <Override PartName="/ppt/tags/tag4405.xml" ContentType="application/vnd.openxmlformats-officedocument.presentationml.tags+xml"/>
  <Override PartName="/ppt/tags/tag4406.xml" ContentType="application/vnd.openxmlformats-officedocument.presentationml.tags+xml"/>
  <Override PartName="/ppt/tags/tag4407.xml" ContentType="application/vnd.openxmlformats-officedocument.presentationml.tags+xml"/>
  <Override PartName="/ppt/tags/tag4408.xml" ContentType="application/vnd.openxmlformats-officedocument.presentationml.tags+xml"/>
  <Override PartName="/ppt/tags/tag4409.xml" ContentType="application/vnd.openxmlformats-officedocument.presentationml.tags+xml"/>
  <Override PartName="/ppt/tags/tag441.xml" ContentType="application/vnd.openxmlformats-officedocument.presentationml.tags+xml"/>
  <Override PartName="/ppt/tags/tag4410.xml" ContentType="application/vnd.openxmlformats-officedocument.presentationml.tags+xml"/>
  <Override PartName="/ppt/tags/tag4411.xml" ContentType="application/vnd.openxmlformats-officedocument.presentationml.tags+xml"/>
  <Override PartName="/ppt/tags/tag4412.xml" ContentType="application/vnd.openxmlformats-officedocument.presentationml.tags+xml"/>
  <Override PartName="/ppt/tags/tag4413.xml" ContentType="application/vnd.openxmlformats-officedocument.presentationml.tags+xml"/>
  <Override PartName="/ppt/tags/tag4414.xml" ContentType="application/vnd.openxmlformats-officedocument.presentationml.tags+xml"/>
  <Override PartName="/ppt/tags/tag4415.xml" ContentType="application/vnd.openxmlformats-officedocument.presentationml.tags+xml"/>
  <Override PartName="/ppt/tags/tag4416.xml" ContentType="application/vnd.openxmlformats-officedocument.presentationml.tags+xml"/>
  <Override PartName="/ppt/tags/tag4417.xml" ContentType="application/vnd.openxmlformats-officedocument.presentationml.tags+xml"/>
  <Override PartName="/ppt/tags/tag4418.xml" ContentType="application/vnd.openxmlformats-officedocument.presentationml.tags+xml"/>
  <Override PartName="/ppt/tags/tag4419.xml" ContentType="application/vnd.openxmlformats-officedocument.presentationml.tags+xml"/>
  <Override PartName="/ppt/tags/tag442.xml" ContentType="application/vnd.openxmlformats-officedocument.presentationml.tags+xml"/>
  <Override PartName="/ppt/tags/tag4420.xml" ContentType="application/vnd.openxmlformats-officedocument.presentationml.tags+xml"/>
  <Override PartName="/ppt/tags/tag4421.xml" ContentType="application/vnd.openxmlformats-officedocument.presentationml.tags+xml"/>
  <Override PartName="/ppt/tags/tag4422.xml" ContentType="application/vnd.openxmlformats-officedocument.presentationml.tags+xml"/>
  <Override PartName="/ppt/tags/tag4423.xml" ContentType="application/vnd.openxmlformats-officedocument.presentationml.tags+xml"/>
  <Override PartName="/ppt/tags/tag4424.xml" ContentType="application/vnd.openxmlformats-officedocument.presentationml.tags+xml"/>
  <Override PartName="/ppt/tags/tag4425.xml" ContentType="application/vnd.openxmlformats-officedocument.presentationml.tags+xml"/>
  <Override PartName="/ppt/tags/tag4426.xml" ContentType="application/vnd.openxmlformats-officedocument.presentationml.tags+xml"/>
  <Override PartName="/ppt/tags/tag4427.xml" ContentType="application/vnd.openxmlformats-officedocument.presentationml.tags+xml"/>
  <Override PartName="/ppt/tags/tag4428.xml" ContentType="application/vnd.openxmlformats-officedocument.presentationml.tags+xml"/>
  <Override PartName="/ppt/tags/tag4429.xml" ContentType="application/vnd.openxmlformats-officedocument.presentationml.tags+xml"/>
  <Override PartName="/ppt/tags/tag443.xml" ContentType="application/vnd.openxmlformats-officedocument.presentationml.tags+xml"/>
  <Override PartName="/ppt/tags/tag4430.xml" ContentType="application/vnd.openxmlformats-officedocument.presentationml.tags+xml"/>
  <Override PartName="/ppt/tags/tag4431.xml" ContentType="application/vnd.openxmlformats-officedocument.presentationml.tags+xml"/>
  <Override PartName="/ppt/tags/tag4432.xml" ContentType="application/vnd.openxmlformats-officedocument.presentationml.tags+xml"/>
  <Override PartName="/ppt/tags/tag4433.xml" ContentType="application/vnd.openxmlformats-officedocument.presentationml.tags+xml"/>
  <Override PartName="/ppt/tags/tag4434.xml" ContentType="application/vnd.openxmlformats-officedocument.presentationml.tags+xml"/>
  <Override PartName="/ppt/tags/tag4435.xml" ContentType="application/vnd.openxmlformats-officedocument.presentationml.tags+xml"/>
  <Override PartName="/ppt/tags/tag4436.xml" ContentType="application/vnd.openxmlformats-officedocument.presentationml.tags+xml"/>
  <Override PartName="/ppt/tags/tag4437.xml" ContentType="application/vnd.openxmlformats-officedocument.presentationml.tags+xml"/>
  <Override PartName="/ppt/tags/tag4438.xml" ContentType="application/vnd.openxmlformats-officedocument.presentationml.tags+xml"/>
  <Override PartName="/ppt/tags/tag4439.xml" ContentType="application/vnd.openxmlformats-officedocument.presentationml.tags+xml"/>
  <Override PartName="/ppt/tags/tag444.xml" ContentType="application/vnd.openxmlformats-officedocument.presentationml.tags+xml"/>
  <Override PartName="/ppt/tags/tag4440.xml" ContentType="application/vnd.openxmlformats-officedocument.presentationml.tags+xml"/>
  <Override PartName="/ppt/tags/tag4441.xml" ContentType="application/vnd.openxmlformats-officedocument.presentationml.tags+xml"/>
  <Override PartName="/ppt/tags/tag4442.xml" ContentType="application/vnd.openxmlformats-officedocument.presentationml.tags+xml"/>
  <Override PartName="/ppt/tags/tag4443.xml" ContentType="application/vnd.openxmlformats-officedocument.presentationml.tags+xml"/>
  <Override PartName="/ppt/tags/tag4444.xml" ContentType="application/vnd.openxmlformats-officedocument.presentationml.tags+xml"/>
  <Override PartName="/ppt/tags/tag4445.xml" ContentType="application/vnd.openxmlformats-officedocument.presentationml.tags+xml"/>
  <Override PartName="/ppt/tags/tag4446.xml" ContentType="application/vnd.openxmlformats-officedocument.presentationml.tags+xml"/>
  <Override PartName="/ppt/tags/tag4447.xml" ContentType="application/vnd.openxmlformats-officedocument.presentationml.tags+xml"/>
  <Override PartName="/ppt/tags/tag4448.xml" ContentType="application/vnd.openxmlformats-officedocument.presentationml.tags+xml"/>
  <Override PartName="/ppt/tags/tag4449.xml" ContentType="application/vnd.openxmlformats-officedocument.presentationml.tags+xml"/>
  <Override PartName="/ppt/tags/tag445.xml" ContentType="application/vnd.openxmlformats-officedocument.presentationml.tags+xml"/>
  <Override PartName="/ppt/tags/tag4450.xml" ContentType="application/vnd.openxmlformats-officedocument.presentationml.tags+xml"/>
  <Override PartName="/ppt/tags/tag4451.xml" ContentType="application/vnd.openxmlformats-officedocument.presentationml.tags+xml"/>
  <Override PartName="/ppt/tags/tag4452.xml" ContentType="application/vnd.openxmlformats-officedocument.presentationml.tags+xml"/>
  <Override PartName="/ppt/tags/tag4453.xml" ContentType="application/vnd.openxmlformats-officedocument.presentationml.tags+xml"/>
  <Override PartName="/ppt/tags/tag4454.xml" ContentType="application/vnd.openxmlformats-officedocument.presentationml.tags+xml"/>
  <Override PartName="/ppt/tags/tag4455.xml" ContentType="application/vnd.openxmlformats-officedocument.presentationml.tags+xml"/>
  <Override PartName="/ppt/tags/tag4456.xml" ContentType="application/vnd.openxmlformats-officedocument.presentationml.tags+xml"/>
  <Override PartName="/ppt/tags/tag4457.xml" ContentType="application/vnd.openxmlformats-officedocument.presentationml.tags+xml"/>
  <Override PartName="/ppt/tags/tag4458.xml" ContentType="application/vnd.openxmlformats-officedocument.presentationml.tags+xml"/>
  <Override PartName="/ppt/tags/tag4459.xml" ContentType="application/vnd.openxmlformats-officedocument.presentationml.tags+xml"/>
  <Override PartName="/ppt/tags/tag446.xml" ContentType="application/vnd.openxmlformats-officedocument.presentationml.tags+xml"/>
  <Override PartName="/ppt/tags/tag4460.xml" ContentType="application/vnd.openxmlformats-officedocument.presentationml.tags+xml"/>
  <Override PartName="/ppt/tags/tag4461.xml" ContentType="application/vnd.openxmlformats-officedocument.presentationml.tags+xml"/>
  <Override PartName="/ppt/tags/tag4462.xml" ContentType="application/vnd.openxmlformats-officedocument.presentationml.tags+xml"/>
  <Override PartName="/ppt/tags/tag4463.xml" ContentType="application/vnd.openxmlformats-officedocument.presentationml.tags+xml"/>
  <Override PartName="/ppt/tags/tag4464.xml" ContentType="application/vnd.openxmlformats-officedocument.presentationml.tags+xml"/>
  <Override PartName="/ppt/tags/tag4465.xml" ContentType="application/vnd.openxmlformats-officedocument.presentationml.tags+xml"/>
  <Override PartName="/ppt/tags/tag4466.xml" ContentType="application/vnd.openxmlformats-officedocument.presentationml.tags+xml"/>
  <Override PartName="/ppt/tags/tag4467.xml" ContentType="application/vnd.openxmlformats-officedocument.presentationml.tags+xml"/>
  <Override PartName="/ppt/tags/tag4468.xml" ContentType="application/vnd.openxmlformats-officedocument.presentationml.tags+xml"/>
  <Override PartName="/ppt/tags/tag4469.xml" ContentType="application/vnd.openxmlformats-officedocument.presentationml.tags+xml"/>
  <Override PartName="/ppt/tags/tag447.xml" ContentType="application/vnd.openxmlformats-officedocument.presentationml.tags+xml"/>
  <Override PartName="/ppt/tags/tag4470.xml" ContentType="application/vnd.openxmlformats-officedocument.presentationml.tags+xml"/>
  <Override PartName="/ppt/tags/tag4471.xml" ContentType="application/vnd.openxmlformats-officedocument.presentationml.tags+xml"/>
  <Override PartName="/ppt/tags/tag4472.xml" ContentType="application/vnd.openxmlformats-officedocument.presentationml.tags+xml"/>
  <Override PartName="/ppt/tags/tag4473.xml" ContentType="application/vnd.openxmlformats-officedocument.presentationml.tags+xml"/>
  <Override PartName="/ppt/tags/tag4474.xml" ContentType="application/vnd.openxmlformats-officedocument.presentationml.tags+xml"/>
  <Override PartName="/ppt/tags/tag4475.xml" ContentType="application/vnd.openxmlformats-officedocument.presentationml.tags+xml"/>
  <Override PartName="/ppt/tags/tag4476.xml" ContentType="application/vnd.openxmlformats-officedocument.presentationml.tags+xml"/>
  <Override PartName="/ppt/tags/tag4477.xml" ContentType="application/vnd.openxmlformats-officedocument.presentationml.tags+xml"/>
  <Override PartName="/ppt/tags/tag4478.xml" ContentType="application/vnd.openxmlformats-officedocument.presentationml.tags+xml"/>
  <Override PartName="/ppt/tags/tag4479.xml" ContentType="application/vnd.openxmlformats-officedocument.presentationml.tags+xml"/>
  <Override PartName="/ppt/tags/tag448.xml" ContentType="application/vnd.openxmlformats-officedocument.presentationml.tags+xml"/>
  <Override PartName="/ppt/tags/tag4480.xml" ContentType="application/vnd.openxmlformats-officedocument.presentationml.tags+xml"/>
  <Override PartName="/ppt/tags/tag4481.xml" ContentType="application/vnd.openxmlformats-officedocument.presentationml.tags+xml"/>
  <Override PartName="/ppt/tags/tag4482.xml" ContentType="application/vnd.openxmlformats-officedocument.presentationml.tags+xml"/>
  <Override PartName="/ppt/tags/tag4483.xml" ContentType="application/vnd.openxmlformats-officedocument.presentationml.tags+xml"/>
  <Override PartName="/ppt/tags/tag4484.xml" ContentType="application/vnd.openxmlformats-officedocument.presentationml.tags+xml"/>
  <Override PartName="/ppt/tags/tag4485.xml" ContentType="application/vnd.openxmlformats-officedocument.presentationml.tags+xml"/>
  <Override PartName="/ppt/tags/tag4486.xml" ContentType="application/vnd.openxmlformats-officedocument.presentationml.tags+xml"/>
  <Override PartName="/ppt/tags/tag4487.xml" ContentType="application/vnd.openxmlformats-officedocument.presentationml.tags+xml"/>
  <Override PartName="/ppt/tags/tag4488.xml" ContentType="application/vnd.openxmlformats-officedocument.presentationml.tags+xml"/>
  <Override PartName="/ppt/tags/tag4489.xml" ContentType="application/vnd.openxmlformats-officedocument.presentationml.tags+xml"/>
  <Override PartName="/ppt/tags/tag449.xml" ContentType="application/vnd.openxmlformats-officedocument.presentationml.tags+xml"/>
  <Override PartName="/ppt/tags/tag4490.xml" ContentType="application/vnd.openxmlformats-officedocument.presentationml.tags+xml"/>
  <Override PartName="/ppt/tags/tag4491.xml" ContentType="application/vnd.openxmlformats-officedocument.presentationml.tags+xml"/>
  <Override PartName="/ppt/tags/tag4492.xml" ContentType="application/vnd.openxmlformats-officedocument.presentationml.tags+xml"/>
  <Override PartName="/ppt/tags/tag4493.xml" ContentType="application/vnd.openxmlformats-officedocument.presentationml.tags+xml"/>
  <Override PartName="/ppt/tags/tag4494.xml" ContentType="application/vnd.openxmlformats-officedocument.presentationml.tags+xml"/>
  <Override PartName="/ppt/tags/tag4495.xml" ContentType="application/vnd.openxmlformats-officedocument.presentationml.tags+xml"/>
  <Override PartName="/ppt/tags/tag4496.xml" ContentType="application/vnd.openxmlformats-officedocument.presentationml.tags+xml"/>
  <Override PartName="/ppt/tags/tag4497.xml" ContentType="application/vnd.openxmlformats-officedocument.presentationml.tags+xml"/>
  <Override PartName="/ppt/tags/tag4498.xml" ContentType="application/vnd.openxmlformats-officedocument.presentationml.tags+xml"/>
  <Override PartName="/ppt/tags/tag449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00.xml" ContentType="application/vnd.openxmlformats-officedocument.presentationml.tags+xml"/>
  <Override PartName="/ppt/tags/tag4501.xml" ContentType="application/vnd.openxmlformats-officedocument.presentationml.tags+xml"/>
  <Override PartName="/ppt/tags/tag4502.xml" ContentType="application/vnd.openxmlformats-officedocument.presentationml.tags+xml"/>
  <Override PartName="/ppt/tags/tag4503.xml" ContentType="application/vnd.openxmlformats-officedocument.presentationml.tags+xml"/>
  <Override PartName="/ppt/tags/tag4504.xml" ContentType="application/vnd.openxmlformats-officedocument.presentationml.tags+xml"/>
  <Override PartName="/ppt/tags/tag4505.xml" ContentType="application/vnd.openxmlformats-officedocument.presentationml.tags+xml"/>
  <Override PartName="/ppt/tags/tag4506.xml" ContentType="application/vnd.openxmlformats-officedocument.presentationml.tags+xml"/>
  <Override PartName="/ppt/tags/tag4507.xml" ContentType="application/vnd.openxmlformats-officedocument.presentationml.tags+xml"/>
  <Override PartName="/ppt/tags/tag4508.xml" ContentType="application/vnd.openxmlformats-officedocument.presentationml.tags+xml"/>
  <Override PartName="/ppt/tags/tag4509.xml" ContentType="application/vnd.openxmlformats-officedocument.presentationml.tags+xml"/>
  <Override PartName="/ppt/tags/tag451.xml" ContentType="application/vnd.openxmlformats-officedocument.presentationml.tags+xml"/>
  <Override PartName="/ppt/tags/tag4510.xml" ContentType="application/vnd.openxmlformats-officedocument.presentationml.tags+xml"/>
  <Override PartName="/ppt/tags/tag4511.xml" ContentType="application/vnd.openxmlformats-officedocument.presentationml.tags+xml"/>
  <Override PartName="/ppt/tags/tag4512.xml" ContentType="application/vnd.openxmlformats-officedocument.presentationml.tags+xml"/>
  <Override PartName="/ppt/tags/tag4513.xml" ContentType="application/vnd.openxmlformats-officedocument.presentationml.tags+xml"/>
  <Override PartName="/ppt/tags/tag4514.xml" ContentType="application/vnd.openxmlformats-officedocument.presentationml.tags+xml"/>
  <Override PartName="/ppt/tags/tag4515.xml" ContentType="application/vnd.openxmlformats-officedocument.presentationml.tags+xml"/>
  <Override PartName="/ppt/tags/tag4516.xml" ContentType="application/vnd.openxmlformats-officedocument.presentationml.tags+xml"/>
  <Override PartName="/ppt/tags/tag4517.xml" ContentType="application/vnd.openxmlformats-officedocument.presentationml.tags+xml"/>
  <Override PartName="/ppt/tags/tag4518.xml" ContentType="application/vnd.openxmlformats-officedocument.presentationml.tags+xml"/>
  <Override PartName="/ppt/tags/tag4519.xml" ContentType="application/vnd.openxmlformats-officedocument.presentationml.tags+xml"/>
  <Override PartName="/ppt/tags/tag452.xml" ContentType="application/vnd.openxmlformats-officedocument.presentationml.tags+xml"/>
  <Override PartName="/ppt/tags/tag4520.xml" ContentType="application/vnd.openxmlformats-officedocument.presentationml.tags+xml"/>
  <Override PartName="/ppt/tags/tag4521.xml" ContentType="application/vnd.openxmlformats-officedocument.presentationml.tags+xml"/>
  <Override PartName="/ppt/tags/tag4522.xml" ContentType="application/vnd.openxmlformats-officedocument.presentationml.tags+xml"/>
  <Override PartName="/ppt/tags/tag4523.xml" ContentType="application/vnd.openxmlformats-officedocument.presentationml.tags+xml"/>
  <Override PartName="/ppt/tags/tag4524.xml" ContentType="application/vnd.openxmlformats-officedocument.presentationml.tags+xml"/>
  <Override PartName="/ppt/tags/tag4525.xml" ContentType="application/vnd.openxmlformats-officedocument.presentationml.tags+xml"/>
  <Override PartName="/ppt/tags/tag4526.xml" ContentType="application/vnd.openxmlformats-officedocument.presentationml.tags+xml"/>
  <Override PartName="/ppt/tags/tag4527.xml" ContentType="application/vnd.openxmlformats-officedocument.presentationml.tags+xml"/>
  <Override PartName="/ppt/tags/tag4528.xml" ContentType="application/vnd.openxmlformats-officedocument.presentationml.tags+xml"/>
  <Override PartName="/ppt/tags/tag4529.xml" ContentType="application/vnd.openxmlformats-officedocument.presentationml.tags+xml"/>
  <Override PartName="/ppt/tags/tag453.xml" ContentType="application/vnd.openxmlformats-officedocument.presentationml.tags+xml"/>
  <Override PartName="/ppt/tags/tag4530.xml" ContentType="application/vnd.openxmlformats-officedocument.presentationml.tags+xml"/>
  <Override PartName="/ppt/tags/tag4531.xml" ContentType="application/vnd.openxmlformats-officedocument.presentationml.tags+xml"/>
  <Override PartName="/ppt/tags/tag4532.xml" ContentType="application/vnd.openxmlformats-officedocument.presentationml.tags+xml"/>
  <Override PartName="/ppt/tags/tag4533.xml" ContentType="application/vnd.openxmlformats-officedocument.presentationml.tags+xml"/>
  <Override PartName="/ppt/tags/tag4534.xml" ContentType="application/vnd.openxmlformats-officedocument.presentationml.tags+xml"/>
  <Override PartName="/ppt/tags/tag4535.xml" ContentType="application/vnd.openxmlformats-officedocument.presentationml.tags+xml"/>
  <Override PartName="/ppt/tags/tag4536.xml" ContentType="application/vnd.openxmlformats-officedocument.presentationml.tags+xml"/>
  <Override PartName="/ppt/tags/tag4537.xml" ContentType="application/vnd.openxmlformats-officedocument.presentationml.tags+xml"/>
  <Override PartName="/ppt/tags/tag4538.xml" ContentType="application/vnd.openxmlformats-officedocument.presentationml.tags+xml"/>
  <Override PartName="/ppt/tags/tag4539.xml" ContentType="application/vnd.openxmlformats-officedocument.presentationml.tags+xml"/>
  <Override PartName="/ppt/tags/tag454.xml" ContentType="application/vnd.openxmlformats-officedocument.presentationml.tags+xml"/>
  <Override PartName="/ppt/tags/tag4540.xml" ContentType="application/vnd.openxmlformats-officedocument.presentationml.tags+xml"/>
  <Override PartName="/ppt/tags/tag4541.xml" ContentType="application/vnd.openxmlformats-officedocument.presentationml.tags+xml"/>
  <Override PartName="/ppt/tags/tag4542.xml" ContentType="application/vnd.openxmlformats-officedocument.presentationml.tags+xml"/>
  <Override PartName="/ppt/tags/tag4543.xml" ContentType="application/vnd.openxmlformats-officedocument.presentationml.tags+xml"/>
  <Override PartName="/ppt/tags/tag4544.xml" ContentType="application/vnd.openxmlformats-officedocument.presentationml.tags+xml"/>
  <Override PartName="/ppt/tags/tag4545.xml" ContentType="application/vnd.openxmlformats-officedocument.presentationml.tags+xml"/>
  <Override PartName="/ppt/tags/tag4546.xml" ContentType="application/vnd.openxmlformats-officedocument.presentationml.tags+xml"/>
  <Override PartName="/ppt/tags/tag4547.xml" ContentType="application/vnd.openxmlformats-officedocument.presentationml.tags+xml"/>
  <Override PartName="/ppt/tags/tag4548.xml" ContentType="application/vnd.openxmlformats-officedocument.presentationml.tags+xml"/>
  <Override PartName="/ppt/tags/tag4549.xml" ContentType="application/vnd.openxmlformats-officedocument.presentationml.tags+xml"/>
  <Override PartName="/ppt/tags/tag455.xml" ContentType="application/vnd.openxmlformats-officedocument.presentationml.tags+xml"/>
  <Override PartName="/ppt/tags/tag4550.xml" ContentType="application/vnd.openxmlformats-officedocument.presentationml.tags+xml"/>
  <Override PartName="/ppt/tags/tag4551.xml" ContentType="application/vnd.openxmlformats-officedocument.presentationml.tags+xml"/>
  <Override PartName="/ppt/tags/tag4552.xml" ContentType="application/vnd.openxmlformats-officedocument.presentationml.tags+xml"/>
  <Override PartName="/ppt/tags/tag4553.xml" ContentType="application/vnd.openxmlformats-officedocument.presentationml.tags+xml"/>
  <Override PartName="/ppt/tags/tag4554.xml" ContentType="application/vnd.openxmlformats-officedocument.presentationml.tags+xml"/>
  <Override PartName="/ppt/tags/tag4555.xml" ContentType="application/vnd.openxmlformats-officedocument.presentationml.tags+xml"/>
  <Override PartName="/ppt/tags/tag4556.xml" ContentType="application/vnd.openxmlformats-officedocument.presentationml.tags+xml"/>
  <Override PartName="/ppt/tags/tag4557.xml" ContentType="application/vnd.openxmlformats-officedocument.presentationml.tags+xml"/>
  <Override PartName="/ppt/tags/tag4558.xml" ContentType="application/vnd.openxmlformats-officedocument.presentationml.tags+xml"/>
  <Override PartName="/ppt/tags/tag4559.xml" ContentType="application/vnd.openxmlformats-officedocument.presentationml.tags+xml"/>
  <Override PartName="/ppt/tags/tag456.xml" ContentType="application/vnd.openxmlformats-officedocument.presentationml.tags+xml"/>
  <Override PartName="/ppt/tags/tag4560.xml" ContentType="application/vnd.openxmlformats-officedocument.presentationml.tags+xml"/>
  <Override PartName="/ppt/tags/tag4561.xml" ContentType="application/vnd.openxmlformats-officedocument.presentationml.tags+xml"/>
  <Override PartName="/ppt/tags/tag4562.xml" ContentType="application/vnd.openxmlformats-officedocument.presentationml.tags+xml"/>
  <Override PartName="/ppt/tags/tag4563.xml" ContentType="application/vnd.openxmlformats-officedocument.presentationml.tags+xml"/>
  <Override PartName="/ppt/tags/tag4564.xml" ContentType="application/vnd.openxmlformats-officedocument.presentationml.tags+xml"/>
  <Override PartName="/ppt/tags/tag4565.xml" ContentType="application/vnd.openxmlformats-officedocument.presentationml.tags+xml"/>
  <Override PartName="/ppt/tags/tag4566.xml" ContentType="application/vnd.openxmlformats-officedocument.presentationml.tags+xml"/>
  <Override PartName="/ppt/tags/tag4567.xml" ContentType="application/vnd.openxmlformats-officedocument.presentationml.tags+xml"/>
  <Override PartName="/ppt/tags/tag4568.xml" ContentType="application/vnd.openxmlformats-officedocument.presentationml.tags+xml"/>
  <Override PartName="/ppt/tags/tag4569.xml" ContentType="application/vnd.openxmlformats-officedocument.presentationml.tags+xml"/>
  <Override PartName="/ppt/tags/tag457.xml" ContentType="application/vnd.openxmlformats-officedocument.presentationml.tags+xml"/>
  <Override PartName="/ppt/tags/tag4570.xml" ContentType="application/vnd.openxmlformats-officedocument.presentationml.tags+xml"/>
  <Override PartName="/ppt/tags/tag4571.xml" ContentType="application/vnd.openxmlformats-officedocument.presentationml.tags+xml"/>
  <Override PartName="/ppt/tags/tag4572.xml" ContentType="application/vnd.openxmlformats-officedocument.presentationml.tags+xml"/>
  <Override PartName="/ppt/tags/tag4573.xml" ContentType="application/vnd.openxmlformats-officedocument.presentationml.tags+xml"/>
  <Override PartName="/ppt/tags/tag4574.xml" ContentType="application/vnd.openxmlformats-officedocument.presentationml.tags+xml"/>
  <Override PartName="/ppt/tags/tag4575.xml" ContentType="application/vnd.openxmlformats-officedocument.presentationml.tags+xml"/>
  <Override PartName="/ppt/tags/tag4576.xml" ContentType="application/vnd.openxmlformats-officedocument.presentationml.tags+xml"/>
  <Override PartName="/ppt/tags/tag4577.xml" ContentType="application/vnd.openxmlformats-officedocument.presentationml.tags+xml"/>
  <Override PartName="/ppt/tags/tag4578.xml" ContentType="application/vnd.openxmlformats-officedocument.presentationml.tags+xml"/>
  <Override PartName="/ppt/tags/tag4579.xml" ContentType="application/vnd.openxmlformats-officedocument.presentationml.tags+xml"/>
  <Override PartName="/ppt/tags/tag458.xml" ContentType="application/vnd.openxmlformats-officedocument.presentationml.tags+xml"/>
  <Override PartName="/ppt/tags/tag4580.xml" ContentType="application/vnd.openxmlformats-officedocument.presentationml.tags+xml"/>
  <Override PartName="/ppt/tags/tag4581.xml" ContentType="application/vnd.openxmlformats-officedocument.presentationml.tags+xml"/>
  <Override PartName="/ppt/tags/tag4582.xml" ContentType="application/vnd.openxmlformats-officedocument.presentationml.tags+xml"/>
  <Override PartName="/ppt/tags/tag4583.xml" ContentType="application/vnd.openxmlformats-officedocument.presentationml.tags+xml"/>
  <Override PartName="/ppt/tags/tag4584.xml" ContentType="application/vnd.openxmlformats-officedocument.presentationml.tags+xml"/>
  <Override PartName="/ppt/tags/tag4585.xml" ContentType="application/vnd.openxmlformats-officedocument.presentationml.tags+xml"/>
  <Override PartName="/ppt/tags/tag4586.xml" ContentType="application/vnd.openxmlformats-officedocument.presentationml.tags+xml"/>
  <Override PartName="/ppt/tags/tag4587.xml" ContentType="application/vnd.openxmlformats-officedocument.presentationml.tags+xml"/>
  <Override PartName="/ppt/tags/tag4588.xml" ContentType="application/vnd.openxmlformats-officedocument.presentationml.tags+xml"/>
  <Override PartName="/ppt/tags/tag4589.xml" ContentType="application/vnd.openxmlformats-officedocument.presentationml.tags+xml"/>
  <Override PartName="/ppt/tags/tag459.xml" ContentType="application/vnd.openxmlformats-officedocument.presentationml.tags+xml"/>
  <Override PartName="/ppt/tags/tag4590.xml" ContentType="application/vnd.openxmlformats-officedocument.presentationml.tags+xml"/>
  <Override PartName="/ppt/tags/tag4591.xml" ContentType="application/vnd.openxmlformats-officedocument.presentationml.tags+xml"/>
  <Override PartName="/ppt/tags/tag4592.xml" ContentType="application/vnd.openxmlformats-officedocument.presentationml.tags+xml"/>
  <Override PartName="/ppt/tags/tag4593.xml" ContentType="application/vnd.openxmlformats-officedocument.presentationml.tags+xml"/>
  <Override PartName="/ppt/tags/tag4594.xml" ContentType="application/vnd.openxmlformats-officedocument.presentationml.tags+xml"/>
  <Override PartName="/ppt/tags/tag4595.xml" ContentType="application/vnd.openxmlformats-officedocument.presentationml.tags+xml"/>
  <Override PartName="/ppt/tags/tag4596.xml" ContentType="application/vnd.openxmlformats-officedocument.presentationml.tags+xml"/>
  <Override PartName="/ppt/tags/tag4597.xml" ContentType="application/vnd.openxmlformats-officedocument.presentationml.tags+xml"/>
  <Override PartName="/ppt/tags/tag4598.xml" ContentType="application/vnd.openxmlformats-officedocument.presentationml.tags+xml"/>
  <Override PartName="/ppt/tags/tag459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00.xml" ContentType="application/vnd.openxmlformats-officedocument.presentationml.tags+xml"/>
  <Override PartName="/ppt/tags/tag4601.xml" ContentType="application/vnd.openxmlformats-officedocument.presentationml.tags+xml"/>
  <Override PartName="/ppt/tags/tag4602.xml" ContentType="application/vnd.openxmlformats-officedocument.presentationml.tags+xml"/>
  <Override PartName="/ppt/tags/tag4603.xml" ContentType="application/vnd.openxmlformats-officedocument.presentationml.tags+xml"/>
  <Override PartName="/ppt/tags/tag4604.xml" ContentType="application/vnd.openxmlformats-officedocument.presentationml.tags+xml"/>
  <Override PartName="/ppt/tags/tag4605.xml" ContentType="application/vnd.openxmlformats-officedocument.presentationml.tags+xml"/>
  <Override PartName="/ppt/tags/tag4606.xml" ContentType="application/vnd.openxmlformats-officedocument.presentationml.tags+xml"/>
  <Override PartName="/ppt/tags/tag4607.xml" ContentType="application/vnd.openxmlformats-officedocument.presentationml.tags+xml"/>
  <Override PartName="/ppt/tags/tag4608.xml" ContentType="application/vnd.openxmlformats-officedocument.presentationml.tags+xml"/>
  <Override PartName="/ppt/tags/tag4609.xml" ContentType="application/vnd.openxmlformats-officedocument.presentationml.tags+xml"/>
  <Override PartName="/ppt/tags/tag461.xml" ContentType="application/vnd.openxmlformats-officedocument.presentationml.tags+xml"/>
  <Override PartName="/ppt/tags/tag4610.xml" ContentType="application/vnd.openxmlformats-officedocument.presentationml.tags+xml"/>
  <Override PartName="/ppt/tags/tag4611.xml" ContentType="application/vnd.openxmlformats-officedocument.presentationml.tags+xml"/>
  <Override PartName="/ppt/tags/tag4612.xml" ContentType="application/vnd.openxmlformats-officedocument.presentationml.tags+xml"/>
  <Override PartName="/ppt/tags/tag4613.xml" ContentType="application/vnd.openxmlformats-officedocument.presentationml.tags+xml"/>
  <Override PartName="/ppt/tags/tag4614.xml" ContentType="application/vnd.openxmlformats-officedocument.presentationml.tags+xml"/>
  <Override PartName="/ppt/tags/tag4615.xml" ContentType="application/vnd.openxmlformats-officedocument.presentationml.tags+xml"/>
  <Override PartName="/ppt/tags/tag4616.xml" ContentType="application/vnd.openxmlformats-officedocument.presentationml.tags+xml"/>
  <Override PartName="/ppt/tags/tag4617.xml" ContentType="application/vnd.openxmlformats-officedocument.presentationml.tags+xml"/>
  <Override PartName="/ppt/tags/tag4618.xml" ContentType="application/vnd.openxmlformats-officedocument.presentationml.tags+xml"/>
  <Override PartName="/ppt/tags/tag4619.xml" ContentType="application/vnd.openxmlformats-officedocument.presentationml.tags+xml"/>
  <Override PartName="/ppt/tags/tag462.xml" ContentType="application/vnd.openxmlformats-officedocument.presentationml.tags+xml"/>
  <Override PartName="/ppt/tags/tag4620.xml" ContentType="application/vnd.openxmlformats-officedocument.presentationml.tags+xml"/>
  <Override PartName="/ppt/tags/tag4621.xml" ContentType="application/vnd.openxmlformats-officedocument.presentationml.tags+xml"/>
  <Override PartName="/ppt/tags/tag4622.xml" ContentType="application/vnd.openxmlformats-officedocument.presentationml.tags+xml"/>
  <Override PartName="/ppt/tags/tag4623.xml" ContentType="application/vnd.openxmlformats-officedocument.presentationml.tags+xml"/>
  <Override PartName="/ppt/tags/tag4624.xml" ContentType="application/vnd.openxmlformats-officedocument.presentationml.tags+xml"/>
  <Override PartName="/ppt/tags/tag4625.xml" ContentType="application/vnd.openxmlformats-officedocument.presentationml.tags+xml"/>
  <Override PartName="/ppt/tags/tag4626.xml" ContentType="application/vnd.openxmlformats-officedocument.presentationml.tags+xml"/>
  <Override PartName="/ppt/tags/tag4627.xml" ContentType="application/vnd.openxmlformats-officedocument.presentationml.tags+xml"/>
  <Override PartName="/ppt/tags/tag4628.xml" ContentType="application/vnd.openxmlformats-officedocument.presentationml.tags+xml"/>
  <Override PartName="/ppt/tags/tag4629.xml" ContentType="application/vnd.openxmlformats-officedocument.presentationml.tags+xml"/>
  <Override PartName="/ppt/tags/tag463.xml" ContentType="application/vnd.openxmlformats-officedocument.presentationml.tags+xml"/>
  <Override PartName="/ppt/tags/tag4630.xml" ContentType="application/vnd.openxmlformats-officedocument.presentationml.tags+xml"/>
  <Override PartName="/ppt/tags/tag4631.xml" ContentType="application/vnd.openxmlformats-officedocument.presentationml.tags+xml"/>
  <Override PartName="/ppt/tags/tag4632.xml" ContentType="application/vnd.openxmlformats-officedocument.presentationml.tags+xml"/>
  <Override PartName="/ppt/tags/tag4633.xml" ContentType="application/vnd.openxmlformats-officedocument.presentationml.tags+xml"/>
  <Override PartName="/ppt/tags/tag4634.xml" ContentType="application/vnd.openxmlformats-officedocument.presentationml.tags+xml"/>
  <Override PartName="/ppt/tags/tag4635.xml" ContentType="application/vnd.openxmlformats-officedocument.presentationml.tags+xml"/>
  <Override PartName="/ppt/tags/tag4636.xml" ContentType="application/vnd.openxmlformats-officedocument.presentationml.tags+xml"/>
  <Override PartName="/ppt/tags/tag4637.xml" ContentType="application/vnd.openxmlformats-officedocument.presentationml.tags+xml"/>
  <Override PartName="/ppt/tags/tag4638.xml" ContentType="application/vnd.openxmlformats-officedocument.presentationml.tags+xml"/>
  <Override PartName="/ppt/tags/tag4639.xml" ContentType="application/vnd.openxmlformats-officedocument.presentationml.tags+xml"/>
  <Override PartName="/ppt/tags/tag464.xml" ContentType="application/vnd.openxmlformats-officedocument.presentationml.tags+xml"/>
  <Override PartName="/ppt/tags/tag4640.xml" ContentType="application/vnd.openxmlformats-officedocument.presentationml.tags+xml"/>
  <Override PartName="/ppt/tags/tag4641.xml" ContentType="application/vnd.openxmlformats-officedocument.presentationml.tags+xml"/>
  <Override PartName="/ppt/tags/tag4642.xml" ContentType="application/vnd.openxmlformats-officedocument.presentationml.tags+xml"/>
  <Override PartName="/ppt/tags/tag4643.xml" ContentType="application/vnd.openxmlformats-officedocument.presentationml.tags+xml"/>
  <Override PartName="/ppt/tags/tag4644.xml" ContentType="application/vnd.openxmlformats-officedocument.presentationml.tags+xml"/>
  <Override PartName="/ppt/tags/tag4645.xml" ContentType="application/vnd.openxmlformats-officedocument.presentationml.tags+xml"/>
  <Override PartName="/ppt/tags/tag4646.xml" ContentType="application/vnd.openxmlformats-officedocument.presentationml.tags+xml"/>
  <Override PartName="/ppt/tags/tag4647.xml" ContentType="application/vnd.openxmlformats-officedocument.presentationml.tags+xml"/>
  <Override PartName="/ppt/tags/tag4648.xml" ContentType="application/vnd.openxmlformats-officedocument.presentationml.tags+xml"/>
  <Override PartName="/ppt/tags/tag4649.xml" ContentType="application/vnd.openxmlformats-officedocument.presentationml.tags+xml"/>
  <Override PartName="/ppt/tags/tag465.xml" ContentType="application/vnd.openxmlformats-officedocument.presentationml.tags+xml"/>
  <Override PartName="/ppt/tags/tag4650.xml" ContentType="application/vnd.openxmlformats-officedocument.presentationml.tags+xml"/>
  <Override PartName="/ppt/tags/tag4651.xml" ContentType="application/vnd.openxmlformats-officedocument.presentationml.tags+xml"/>
  <Override PartName="/ppt/tags/tag4652.xml" ContentType="application/vnd.openxmlformats-officedocument.presentationml.tags+xml"/>
  <Override PartName="/ppt/tags/tag4653.xml" ContentType="application/vnd.openxmlformats-officedocument.presentationml.tags+xml"/>
  <Override PartName="/ppt/tags/tag4654.xml" ContentType="application/vnd.openxmlformats-officedocument.presentationml.tags+xml"/>
  <Override PartName="/ppt/tags/tag4655.xml" ContentType="application/vnd.openxmlformats-officedocument.presentationml.tags+xml"/>
  <Override PartName="/ppt/tags/tag4656.xml" ContentType="application/vnd.openxmlformats-officedocument.presentationml.tags+xml"/>
  <Override PartName="/ppt/tags/tag4657.xml" ContentType="application/vnd.openxmlformats-officedocument.presentationml.tags+xml"/>
  <Override PartName="/ppt/tags/tag4658.xml" ContentType="application/vnd.openxmlformats-officedocument.presentationml.tags+xml"/>
  <Override PartName="/ppt/tags/tag4659.xml" ContentType="application/vnd.openxmlformats-officedocument.presentationml.tags+xml"/>
  <Override PartName="/ppt/tags/tag466.xml" ContentType="application/vnd.openxmlformats-officedocument.presentationml.tags+xml"/>
  <Override PartName="/ppt/tags/tag4660.xml" ContentType="application/vnd.openxmlformats-officedocument.presentationml.tags+xml"/>
  <Override PartName="/ppt/tags/tag4661.xml" ContentType="application/vnd.openxmlformats-officedocument.presentationml.tags+xml"/>
  <Override PartName="/ppt/tags/tag4662.xml" ContentType="application/vnd.openxmlformats-officedocument.presentationml.tags+xml"/>
  <Override PartName="/ppt/tags/tag4663.xml" ContentType="application/vnd.openxmlformats-officedocument.presentationml.tags+xml"/>
  <Override PartName="/ppt/tags/tag4664.xml" ContentType="application/vnd.openxmlformats-officedocument.presentationml.tags+xml"/>
  <Override PartName="/ppt/tags/tag4665.xml" ContentType="application/vnd.openxmlformats-officedocument.presentationml.tags+xml"/>
  <Override PartName="/ppt/tags/tag4666.xml" ContentType="application/vnd.openxmlformats-officedocument.presentationml.tags+xml"/>
  <Override PartName="/ppt/tags/tag4667.xml" ContentType="application/vnd.openxmlformats-officedocument.presentationml.tags+xml"/>
  <Override PartName="/ppt/tags/tag4668.xml" ContentType="application/vnd.openxmlformats-officedocument.presentationml.tags+xml"/>
  <Override PartName="/ppt/tags/tag4669.xml" ContentType="application/vnd.openxmlformats-officedocument.presentationml.tags+xml"/>
  <Override PartName="/ppt/tags/tag467.xml" ContentType="application/vnd.openxmlformats-officedocument.presentationml.tags+xml"/>
  <Override PartName="/ppt/tags/tag4670.xml" ContentType="application/vnd.openxmlformats-officedocument.presentationml.tags+xml"/>
  <Override PartName="/ppt/tags/tag4671.xml" ContentType="application/vnd.openxmlformats-officedocument.presentationml.tags+xml"/>
  <Override PartName="/ppt/tags/tag4672.xml" ContentType="application/vnd.openxmlformats-officedocument.presentationml.tags+xml"/>
  <Override PartName="/ppt/tags/tag4673.xml" ContentType="application/vnd.openxmlformats-officedocument.presentationml.tags+xml"/>
  <Override PartName="/ppt/tags/tag4674.xml" ContentType="application/vnd.openxmlformats-officedocument.presentationml.tags+xml"/>
  <Override PartName="/ppt/tags/tag4675.xml" ContentType="application/vnd.openxmlformats-officedocument.presentationml.tags+xml"/>
  <Override PartName="/ppt/tags/tag4676.xml" ContentType="application/vnd.openxmlformats-officedocument.presentationml.tags+xml"/>
  <Override PartName="/ppt/tags/tag4677.xml" ContentType="application/vnd.openxmlformats-officedocument.presentationml.tags+xml"/>
  <Override PartName="/ppt/tags/tag4678.xml" ContentType="application/vnd.openxmlformats-officedocument.presentationml.tags+xml"/>
  <Override PartName="/ppt/tags/tag4679.xml" ContentType="application/vnd.openxmlformats-officedocument.presentationml.tags+xml"/>
  <Override PartName="/ppt/tags/tag468.xml" ContentType="application/vnd.openxmlformats-officedocument.presentationml.tags+xml"/>
  <Override PartName="/ppt/tags/tag4680.xml" ContentType="application/vnd.openxmlformats-officedocument.presentationml.tags+xml"/>
  <Override PartName="/ppt/tags/tag4681.xml" ContentType="application/vnd.openxmlformats-officedocument.presentationml.tags+xml"/>
  <Override PartName="/ppt/tags/tag4682.xml" ContentType="application/vnd.openxmlformats-officedocument.presentationml.tags+xml"/>
  <Override PartName="/ppt/tags/tag4683.xml" ContentType="application/vnd.openxmlformats-officedocument.presentationml.tags+xml"/>
  <Override PartName="/ppt/tags/tag4684.xml" ContentType="application/vnd.openxmlformats-officedocument.presentationml.tags+xml"/>
  <Override PartName="/ppt/tags/tag4685.xml" ContentType="application/vnd.openxmlformats-officedocument.presentationml.tags+xml"/>
  <Override PartName="/ppt/tags/tag4686.xml" ContentType="application/vnd.openxmlformats-officedocument.presentationml.tags+xml"/>
  <Override PartName="/ppt/tags/tag4687.xml" ContentType="application/vnd.openxmlformats-officedocument.presentationml.tags+xml"/>
  <Override PartName="/ppt/tags/tag4688.xml" ContentType="application/vnd.openxmlformats-officedocument.presentationml.tags+xml"/>
  <Override PartName="/ppt/tags/tag4689.xml" ContentType="application/vnd.openxmlformats-officedocument.presentationml.tags+xml"/>
  <Override PartName="/ppt/tags/tag469.xml" ContentType="application/vnd.openxmlformats-officedocument.presentationml.tags+xml"/>
  <Override PartName="/ppt/tags/tag4690.xml" ContentType="application/vnd.openxmlformats-officedocument.presentationml.tags+xml"/>
  <Override PartName="/ppt/tags/tag4691.xml" ContentType="application/vnd.openxmlformats-officedocument.presentationml.tags+xml"/>
  <Override PartName="/ppt/tags/tag4692.xml" ContentType="application/vnd.openxmlformats-officedocument.presentationml.tags+xml"/>
  <Override PartName="/ppt/tags/tag4693.xml" ContentType="application/vnd.openxmlformats-officedocument.presentationml.tags+xml"/>
  <Override PartName="/ppt/tags/tag4694.xml" ContentType="application/vnd.openxmlformats-officedocument.presentationml.tags+xml"/>
  <Override PartName="/ppt/tags/tag4695.xml" ContentType="application/vnd.openxmlformats-officedocument.presentationml.tags+xml"/>
  <Override PartName="/ppt/tags/tag4696.xml" ContentType="application/vnd.openxmlformats-officedocument.presentationml.tags+xml"/>
  <Override PartName="/ppt/tags/tag4697.xml" ContentType="application/vnd.openxmlformats-officedocument.presentationml.tags+xml"/>
  <Override PartName="/ppt/tags/tag4698.xml" ContentType="application/vnd.openxmlformats-officedocument.presentationml.tags+xml"/>
  <Override PartName="/ppt/tags/tag469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00.xml" ContentType="application/vnd.openxmlformats-officedocument.presentationml.tags+xml"/>
  <Override PartName="/ppt/tags/tag4701.xml" ContentType="application/vnd.openxmlformats-officedocument.presentationml.tags+xml"/>
  <Override PartName="/ppt/tags/tag4702.xml" ContentType="application/vnd.openxmlformats-officedocument.presentationml.tags+xml"/>
  <Override PartName="/ppt/tags/tag4703.xml" ContentType="application/vnd.openxmlformats-officedocument.presentationml.tags+xml"/>
  <Override PartName="/ppt/tags/tag4704.xml" ContentType="application/vnd.openxmlformats-officedocument.presentationml.tags+xml"/>
  <Override PartName="/ppt/tags/tag4705.xml" ContentType="application/vnd.openxmlformats-officedocument.presentationml.tags+xml"/>
  <Override PartName="/ppt/tags/tag4706.xml" ContentType="application/vnd.openxmlformats-officedocument.presentationml.tags+xml"/>
  <Override PartName="/ppt/tags/tag4707.xml" ContentType="application/vnd.openxmlformats-officedocument.presentationml.tags+xml"/>
  <Override PartName="/ppt/tags/tag4708.xml" ContentType="application/vnd.openxmlformats-officedocument.presentationml.tags+xml"/>
  <Override PartName="/ppt/tags/tag4709.xml" ContentType="application/vnd.openxmlformats-officedocument.presentationml.tags+xml"/>
  <Override PartName="/ppt/tags/tag471.xml" ContentType="application/vnd.openxmlformats-officedocument.presentationml.tags+xml"/>
  <Override PartName="/ppt/tags/tag4710.xml" ContentType="application/vnd.openxmlformats-officedocument.presentationml.tags+xml"/>
  <Override PartName="/ppt/tags/tag4711.xml" ContentType="application/vnd.openxmlformats-officedocument.presentationml.tags+xml"/>
  <Override PartName="/ppt/tags/tag4712.xml" ContentType="application/vnd.openxmlformats-officedocument.presentationml.tags+xml"/>
  <Override PartName="/ppt/tags/tag4713.xml" ContentType="application/vnd.openxmlformats-officedocument.presentationml.tags+xml"/>
  <Override PartName="/ppt/tags/tag4714.xml" ContentType="application/vnd.openxmlformats-officedocument.presentationml.tags+xml"/>
  <Override PartName="/ppt/tags/tag4715.xml" ContentType="application/vnd.openxmlformats-officedocument.presentationml.tags+xml"/>
  <Override PartName="/ppt/tags/tag4716.xml" ContentType="application/vnd.openxmlformats-officedocument.presentationml.tags+xml"/>
  <Override PartName="/ppt/tags/tag4717.xml" ContentType="application/vnd.openxmlformats-officedocument.presentationml.tags+xml"/>
  <Override PartName="/ppt/tags/tag4718.xml" ContentType="application/vnd.openxmlformats-officedocument.presentationml.tags+xml"/>
  <Override PartName="/ppt/tags/tag4719.xml" ContentType="application/vnd.openxmlformats-officedocument.presentationml.tags+xml"/>
  <Override PartName="/ppt/tags/tag472.xml" ContentType="application/vnd.openxmlformats-officedocument.presentationml.tags+xml"/>
  <Override PartName="/ppt/tags/tag4720.xml" ContentType="application/vnd.openxmlformats-officedocument.presentationml.tags+xml"/>
  <Override PartName="/ppt/tags/tag4721.xml" ContentType="application/vnd.openxmlformats-officedocument.presentationml.tags+xml"/>
  <Override PartName="/ppt/tags/tag4722.xml" ContentType="application/vnd.openxmlformats-officedocument.presentationml.tags+xml"/>
  <Override PartName="/ppt/tags/tag4723.xml" ContentType="application/vnd.openxmlformats-officedocument.presentationml.tags+xml"/>
  <Override PartName="/ppt/tags/tag4724.xml" ContentType="application/vnd.openxmlformats-officedocument.presentationml.tags+xml"/>
  <Override PartName="/ppt/tags/tag4725.xml" ContentType="application/vnd.openxmlformats-officedocument.presentationml.tags+xml"/>
  <Override PartName="/ppt/tags/tag4726.xml" ContentType="application/vnd.openxmlformats-officedocument.presentationml.tags+xml"/>
  <Override PartName="/ppt/tags/tag4727.xml" ContentType="application/vnd.openxmlformats-officedocument.presentationml.tags+xml"/>
  <Override PartName="/ppt/tags/tag4728.xml" ContentType="application/vnd.openxmlformats-officedocument.presentationml.tags+xml"/>
  <Override PartName="/ppt/tags/tag4729.xml" ContentType="application/vnd.openxmlformats-officedocument.presentationml.tags+xml"/>
  <Override PartName="/ppt/tags/tag473.xml" ContentType="application/vnd.openxmlformats-officedocument.presentationml.tags+xml"/>
  <Override PartName="/ppt/tags/tag4730.xml" ContentType="application/vnd.openxmlformats-officedocument.presentationml.tags+xml"/>
  <Override PartName="/ppt/tags/tag4731.xml" ContentType="application/vnd.openxmlformats-officedocument.presentationml.tags+xml"/>
  <Override PartName="/ppt/tags/tag4732.xml" ContentType="application/vnd.openxmlformats-officedocument.presentationml.tags+xml"/>
  <Override PartName="/ppt/tags/tag4733.xml" ContentType="application/vnd.openxmlformats-officedocument.presentationml.tags+xml"/>
  <Override PartName="/ppt/tags/tag4734.xml" ContentType="application/vnd.openxmlformats-officedocument.presentationml.tags+xml"/>
  <Override PartName="/ppt/tags/tag4735.xml" ContentType="application/vnd.openxmlformats-officedocument.presentationml.tags+xml"/>
  <Override PartName="/ppt/tags/tag4736.xml" ContentType="application/vnd.openxmlformats-officedocument.presentationml.tags+xml"/>
  <Override PartName="/ppt/tags/tag4737.xml" ContentType="application/vnd.openxmlformats-officedocument.presentationml.tags+xml"/>
  <Override PartName="/ppt/tags/tag4738.xml" ContentType="application/vnd.openxmlformats-officedocument.presentationml.tags+xml"/>
  <Override PartName="/ppt/tags/tag4739.xml" ContentType="application/vnd.openxmlformats-officedocument.presentationml.tags+xml"/>
  <Override PartName="/ppt/tags/tag474.xml" ContentType="application/vnd.openxmlformats-officedocument.presentationml.tags+xml"/>
  <Override PartName="/ppt/tags/tag4740.xml" ContentType="application/vnd.openxmlformats-officedocument.presentationml.tags+xml"/>
  <Override PartName="/ppt/tags/tag4741.xml" ContentType="application/vnd.openxmlformats-officedocument.presentationml.tags+xml"/>
  <Override PartName="/ppt/tags/tag4742.xml" ContentType="application/vnd.openxmlformats-officedocument.presentationml.tags+xml"/>
  <Override PartName="/ppt/tags/tag4743.xml" ContentType="application/vnd.openxmlformats-officedocument.presentationml.tags+xml"/>
  <Override PartName="/ppt/tags/tag4744.xml" ContentType="application/vnd.openxmlformats-officedocument.presentationml.tags+xml"/>
  <Override PartName="/ppt/tags/tag4745.xml" ContentType="application/vnd.openxmlformats-officedocument.presentationml.tags+xml"/>
  <Override PartName="/ppt/tags/tag4746.xml" ContentType="application/vnd.openxmlformats-officedocument.presentationml.tags+xml"/>
  <Override PartName="/ppt/tags/tag4747.xml" ContentType="application/vnd.openxmlformats-officedocument.presentationml.tags+xml"/>
  <Override PartName="/ppt/tags/tag4748.xml" ContentType="application/vnd.openxmlformats-officedocument.presentationml.tags+xml"/>
  <Override PartName="/ppt/tags/tag4749.xml" ContentType="application/vnd.openxmlformats-officedocument.presentationml.tags+xml"/>
  <Override PartName="/ppt/tags/tag475.xml" ContentType="application/vnd.openxmlformats-officedocument.presentationml.tags+xml"/>
  <Override PartName="/ppt/tags/tag4750.xml" ContentType="application/vnd.openxmlformats-officedocument.presentationml.tags+xml"/>
  <Override PartName="/ppt/tags/tag4751.xml" ContentType="application/vnd.openxmlformats-officedocument.presentationml.tags+xml"/>
  <Override PartName="/ppt/tags/tag4752.xml" ContentType="application/vnd.openxmlformats-officedocument.presentationml.tags+xml"/>
  <Override PartName="/ppt/tags/tag4753.xml" ContentType="application/vnd.openxmlformats-officedocument.presentationml.tags+xml"/>
  <Override PartName="/ppt/tags/tag4754.xml" ContentType="application/vnd.openxmlformats-officedocument.presentationml.tags+xml"/>
  <Override PartName="/ppt/tags/tag4755.xml" ContentType="application/vnd.openxmlformats-officedocument.presentationml.tags+xml"/>
  <Override PartName="/ppt/tags/tag4756.xml" ContentType="application/vnd.openxmlformats-officedocument.presentationml.tags+xml"/>
  <Override PartName="/ppt/tags/tag4757.xml" ContentType="application/vnd.openxmlformats-officedocument.presentationml.tags+xml"/>
  <Override PartName="/ppt/tags/tag4758.xml" ContentType="application/vnd.openxmlformats-officedocument.presentationml.tags+xml"/>
  <Override PartName="/ppt/tags/tag4759.xml" ContentType="application/vnd.openxmlformats-officedocument.presentationml.tags+xml"/>
  <Override PartName="/ppt/tags/tag476.xml" ContentType="application/vnd.openxmlformats-officedocument.presentationml.tags+xml"/>
  <Override PartName="/ppt/tags/tag4760.xml" ContentType="application/vnd.openxmlformats-officedocument.presentationml.tags+xml"/>
  <Override PartName="/ppt/tags/tag4761.xml" ContentType="application/vnd.openxmlformats-officedocument.presentationml.tags+xml"/>
  <Override PartName="/ppt/tags/tag4762.xml" ContentType="application/vnd.openxmlformats-officedocument.presentationml.tags+xml"/>
  <Override PartName="/ppt/tags/tag4763.xml" ContentType="application/vnd.openxmlformats-officedocument.presentationml.tags+xml"/>
  <Override PartName="/ppt/tags/tag4764.xml" ContentType="application/vnd.openxmlformats-officedocument.presentationml.tags+xml"/>
  <Override PartName="/ppt/tags/tag4765.xml" ContentType="application/vnd.openxmlformats-officedocument.presentationml.tags+xml"/>
  <Override PartName="/ppt/tags/tag4766.xml" ContentType="application/vnd.openxmlformats-officedocument.presentationml.tags+xml"/>
  <Override PartName="/ppt/tags/tag4767.xml" ContentType="application/vnd.openxmlformats-officedocument.presentationml.tags+xml"/>
  <Override PartName="/ppt/tags/tag4768.xml" ContentType="application/vnd.openxmlformats-officedocument.presentationml.tags+xml"/>
  <Override PartName="/ppt/tags/tag4769.xml" ContentType="application/vnd.openxmlformats-officedocument.presentationml.tags+xml"/>
  <Override PartName="/ppt/tags/tag477.xml" ContentType="application/vnd.openxmlformats-officedocument.presentationml.tags+xml"/>
  <Override PartName="/ppt/tags/tag4770.xml" ContentType="application/vnd.openxmlformats-officedocument.presentationml.tags+xml"/>
  <Override PartName="/ppt/tags/tag4771.xml" ContentType="application/vnd.openxmlformats-officedocument.presentationml.tags+xml"/>
  <Override PartName="/ppt/tags/tag4772.xml" ContentType="application/vnd.openxmlformats-officedocument.presentationml.tags+xml"/>
  <Override PartName="/ppt/tags/tag4773.xml" ContentType="application/vnd.openxmlformats-officedocument.presentationml.tags+xml"/>
  <Override PartName="/ppt/tags/tag4774.xml" ContentType="application/vnd.openxmlformats-officedocument.presentationml.tags+xml"/>
  <Override PartName="/ppt/tags/tag4775.xml" ContentType="application/vnd.openxmlformats-officedocument.presentationml.tags+xml"/>
  <Override PartName="/ppt/tags/tag4776.xml" ContentType="application/vnd.openxmlformats-officedocument.presentationml.tags+xml"/>
  <Override PartName="/ppt/tags/tag4777.xml" ContentType="application/vnd.openxmlformats-officedocument.presentationml.tags+xml"/>
  <Override PartName="/ppt/tags/tag4778.xml" ContentType="application/vnd.openxmlformats-officedocument.presentationml.tags+xml"/>
  <Override PartName="/ppt/tags/tag4779.xml" ContentType="application/vnd.openxmlformats-officedocument.presentationml.tags+xml"/>
  <Override PartName="/ppt/tags/tag478.xml" ContentType="application/vnd.openxmlformats-officedocument.presentationml.tags+xml"/>
  <Override PartName="/ppt/tags/tag4780.xml" ContentType="application/vnd.openxmlformats-officedocument.presentationml.tags+xml"/>
  <Override PartName="/ppt/tags/tag4781.xml" ContentType="application/vnd.openxmlformats-officedocument.presentationml.tags+xml"/>
  <Override PartName="/ppt/tags/tag4782.xml" ContentType="application/vnd.openxmlformats-officedocument.presentationml.tags+xml"/>
  <Override PartName="/ppt/tags/tag4783.xml" ContentType="application/vnd.openxmlformats-officedocument.presentationml.tags+xml"/>
  <Override PartName="/ppt/tags/tag4784.xml" ContentType="application/vnd.openxmlformats-officedocument.presentationml.tags+xml"/>
  <Override PartName="/ppt/tags/tag4785.xml" ContentType="application/vnd.openxmlformats-officedocument.presentationml.tags+xml"/>
  <Override PartName="/ppt/tags/tag4786.xml" ContentType="application/vnd.openxmlformats-officedocument.presentationml.tags+xml"/>
  <Override PartName="/ppt/tags/tag4787.xml" ContentType="application/vnd.openxmlformats-officedocument.presentationml.tags+xml"/>
  <Override PartName="/ppt/tags/tag4788.xml" ContentType="application/vnd.openxmlformats-officedocument.presentationml.tags+xml"/>
  <Override PartName="/ppt/tags/tag4789.xml" ContentType="application/vnd.openxmlformats-officedocument.presentationml.tags+xml"/>
  <Override PartName="/ppt/tags/tag479.xml" ContentType="application/vnd.openxmlformats-officedocument.presentationml.tags+xml"/>
  <Override PartName="/ppt/tags/tag4790.xml" ContentType="application/vnd.openxmlformats-officedocument.presentationml.tags+xml"/>
  <Override PartName="/ppt/tags/tag4791.xml" ContentType="application/vnd.openxmlformats-officedocument.presentationml.tags+xml"/>
  <Override PartName="/ppt/tags/tag4792.xml" ContentType="application/vnd.openxmlformats-officedocument.presentationml.tags+xml"/>
  <Override PartName="/ppt/tags/tag4793.xml" ContentType="application/vnd.openxmlformats-officedocument.presentationml.tags+xml"/>
  <Override PartName="/ppt/tags/tag4794.xml" ContentType="application/vnd.openxmlformats-officedocument.presentationml.tags+xml"/>
  <Override PartName="/ppt/tags/tag4795.xml" ContentType="application/vnd.openxmlformats-officedocument.presentationml.tags+xml"/>
  <Override PartName="/ppt/tags/tag4796.xml" ContentType="application/vnd.openxmlformats-officedocument.presentationml.tags+xml"/>
  <Override PartName="/ppt/tags/tag4797.xml" ContentType="application/vnd.openxmlformats-officedocument.presentationml.tags+xml"/>
  <Override PartName="/ppt/tags/tag4798.xml" ContentType="application/vnd.openxmlformats-officedocument.presentationml.tags+xml"/>
  <Override PartName="/ppt/tags/tag479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00.xml" ContentType="application/vnd.openxmlformats-officedocument.presentationml.tags+xml"/>
  <Override PartName="/ppt/tags/tag4801.xml" ContentType="application/vnd.openxmlformats-officedocument.presentationml.tags+xml"/>
  <Override PartName="/ppt/tags/tag4802.xml" ContentType="application/vnd.openxmlformats-officedocument.presentationml.tags+xml"/>
  <Override PartName="/ppt/tags/tag4803.xml" ContentType="application/vnd.openxmlformats-officedocument.presentationml.tags+xml"/>
  <Override PartName="/ppt/tags/tag4804.xml" ContentType="application/vnd.openxmlformats-officedocument.presentationml.tags+xml"/>
  <Override PartName="/ppt/tags/tag4805.xml" ContentType="application/vnd.openxmlformats-officedocument.presentationml.tags+xml"/>
  <Override PartName="/ppt/tags/tag4806.xml" ContentType="application/vnd.openxmlformats-officedocument.presentationml.tags+xml"/>
  <Override PartName="/ppt/tags/tag4807.xml" ContentType="application/vnd.openxmlformats-officedocument.presentationml.tags+xml"/>
  <Override PartName="/ppt/tags/tag4808.xml" ContentType="application/vnd.openxmlformats-officedocument.presentationml.tags+xml"/>
  <Override PartName="/ppt/tags/tag4809.xml" ContentType="application/vnd.openxmlformats-officedocument.presentationml.tags+xml"/>
  <Override PartName="/ppt/tags/tag481.xml" ContentType="application/vnd.openxmlformats-officedocument.presentationml.tags+xml"/>
  <Override PartName="/ppt/tags/tag4810.xml" ContentType="application/vnd.openxmlformats-officedocument.presentationml.tags+xml"/>
  <Override PartName="/ppt/tags/tag4811.xml" ContentType="application/vnd.openxmlformats-officedocument.presentationml.tags+xml"/>
  <Override PartName="/ppt/tags/tag4812.xml" ContentType="application/vnd.openxmlformats-officedocument.presentationml.tags+xml"/>
  <Override PartName="/ppt/tags/tag4813.xml" ContentType="application/vnd.openxmlformats-officedocument.presentationml.tags+xml"/>
  <Override PartName="/ppt/tags/tag4814.xml" ContentType="application/vnd.openxmlformats-officedocument.presentationml.tags+xml"/>
  <Override PartName="/ppt/tags/tag4815.xml" ContentType="application/vnd.openxmlformats-officedocument.presentationml.tags+xml"/>
  <Override PartName="/ppt/tags/tag4816.xml" ContentType="application/vnd.openxmlformats-officedocument.presentationml.tags+xml"/>
  <Override PartName="/ppt/tags/tag4817.xml" ContentType="application/vnd.openxmlformats-officedocument.presentationml.tags+xml"/>
  <Override PartName="/ppt/tags/tag4818.xml" ContentType="application/vnd.openxmlformats-officedocument.presentationml.tags+xml"/>
  <Override PartName="/ppt/tags/tag4819.xml" ContentType="application/vnd.openxmlformats-officedocument.presentationml.tags+xml"/>
  <Override PartName="/ppt/tags/tag482.xml" ContentType="application/vnd.openxmlformats-officedocument.presentationml.tags+xml"/>
  <Override PartName="/ppt/tags/tag4820.xml" ContentType="application/vnd.openxmlformats-officedocument.presentationml.tags+xml"/>
  <Override PartName="/ppt/tags/tag4821.xml" ContentType="application/vnd.openxmlformats-officedocument.presentationml.tags+xml"/>
  <Override PartName="/ppt/tags/tag4822.xml" ContentType="application/vnd.openxmlformats-officedocument.presentationml.tags+xml"/>
  <Override PartName="/ppt/tags/tag4823.xml" ContentType="application/vnd.openxmlformats-officedocument.presentationml.tags+xml"/>
  <Override PartName="/ppt/tags/tag4824.xml" ContentType="application/vnd.openxmlformats-officedocument.presentationml.tags+xml"/>
  <Override PartName="/ppt/tags/tag4825.xml" ContentType="application/vnd.openxmlformats-officedocument.presentationml.tags+xml"/>
  <Override PartName="/ppt/tags/tag4826.xml" ContentType="application/vnd.openxmlformats-officedocument.presentationml.tags+xml"/>
  <Override PartName="/ppt/tags/tag4827.xml" ContentType="application/vnd.openxmlformats-officedocument.presentationml.tags+xml"/>
  <Override PartName="/ppt/tags/tag4828.xml" ContentType="application/vnd.openxmlformats-officedocument.presentationml.tags+xml"/>
  <Override PartName="/ppt/tags/tag4829.xml" ContentType="application/vnd.openxmlformats-officedocument.presentationml.tags+xml"/>
  <Override PartName="/ppt/tags/tag483.xml" ContentType="application/vnd.openxmlformats-officedocument.presentationml.tags+xml"/>
  <Override PartName="/ppt/tags/tag4830.xml" ContentType="application/vnd.openxmlformats-officedocument.presentationml.tags+xml"/>
  <Override PartName="/ppt/tags/tag4831.xml" ContentType="application/vnd.openxmlformats-officedocument.presentationml.tags+xml"/>
  <Override PartName="/ppt/tags/tag4832.xml" ContentType="application/vnd.openxmlformats-officedocument.presentationml.tags+xml"/>
  <Override PartName="/ppt/tags/tag4833.xml" ContentType="application/vnd.openxmlformats-officedocument.presentationml.tags+xml"/>
  <Override PartName="/ppt/tags/tag4834.xml" ContentType="application/vnd.openxmlformats-officedocument.presentationml.tags+xml"/>
  <Override PartName="/ppt/tags/tag4835.xml" ContentType="application/vnd.openxmlformats-officedocument.presentationml.tags+xml"/>
  <Override PartName="/ppt/tags/tag4836.xml" ContentType="application/vnd.openxmlformats-officedocument.presentationml.tags+xml"/>
  <Override PartName="/ppt/tags/tag4837.xml" ContentType="application/vnd.openxmlformats-officedocument.presentationml.tags+xml"/>
  <Override PartName="/ppt/tags/tag4838.xml" ContentType="application/vnd.openxmlformats-officedocument.presentationml.tags+xml"/>
  <Override PartName="/ppt/tags/tag4839.xml" ContentType="application/vnd.openxmlformats-officedocument.presentationml.tags+xml"/>
  <Override PartName="/ppt/tags/tag484.xml" ContentType="application/vnd.openxmlformats-officedocument.presentationml.tags+xml"/>
  <Override PartName="/ppt/tags/tag4840.xml" ContentType="application/vnd.openxmlformats-officedocument.presentationml.tags+xml"/>
  <Override PartName="/ppt/tags/tag4841.xml" ContentType="application/vnd.openxmlformats-officedocument.presentationml.tags+xml"/>
  <Override PartName="/ppt/tags/tag4842.xml" ContentType="application/vnd.openxmlformats-officedocument.presentationml.tags+xml"/>
  <Override PartName="/ppt/tags/tag4843.xml" ContentType="application/vnd.openxmlformats-officedocument.presentationml.tags+xml"/>
  <Override PartName="/ppt/tags/tag4844.xml" ContentType="application/vnd.openxmlformats-officedocument.presentationml.tags+xml"/>
  <Override PartName="/ppt/tags/tag4845.xml" ContentType="application/vnd.openxmlformats-officedocument.presentationml.tags+xml"/>
  <Override PartName="/ppt/tags/tag4846.xml" ContentType="application/vnd.openxmlformats-officedocument.presentationml.tags+xml"/>
  <Override PartName="/ppt/tags/tag4847.xml" ContentType="application/vnd.openxmlformats-officedocument.presentationml.tags+xml"/>
  <Override PartName="/ppt/tags/tag4848.xml" ContentType="application/vnd.openxmlformats-officedocument.presentationml.tags+xml"/>
  <Override PartName="/ppt/tags/tag4849.xml" ContentType="application/vnd.openxmlformats-officedocument.presentationml.tags+xml"/>
  <Override PartName="/ppt/tags/tag485.xml" ContentType="application/vnd.openxmlformats-officedocument.presentationml.tags+xml"/>
  <Override PartName="/ppt/tags/tag4850.xml" ContentType="application/vnd.openxmlformats-officedocument.presentationml.tags+xml"/>
  <Override PartName="/ppt/tags/tag4851.xml" ContentType="application/vnd.openxmlformats-officedocument.presentationml.tags+xml"/>
  <Override PartName="/ppt/tags/tag4852.xml" ContentType="application/vnd.openxmlformats-officedocument.presentationml.tags+xml"/>
  <Override PartName="/ppt/tags/tag4853.xml" ContentType="application/vnd.openxmlformats-officedocument.presentationml.tags+xml"/>
  <Override PartName="/ppt/tags/tag4854.xml" ContentType="application/vnd.openxmlformats-officedocument.presentationml.tags+xml"/>
  <Override PartName="/ppt/tags/tag4855.xml" ContentType="application/vnd.openxmlformats-officedocument.presentationml.tags+xml"/>
  <Override PartName="/ppt/tags/tag4856.xml" ContentType="application/vnd.openxmlformats-officedocument.presentationml.tags+xml"/>
  <Override PartName="/ppt/tags/tag4857.xml" ContentType="application/vnd.openxmlformats-officedocument.presentationml.tags+xml"/>
  <Override PartName="/ppt/tags/tag4858.xml" ContentType="application/vnd.openxmlformats-officedocument.presentationml.tags+xml"/>
  <Override PartName="/ppt/tags/tag4859.xml" ContentType="application/vnd.openxmlformats-officedocument.presentationml.tags+xml"/>
  <Override PartName="/ppt/tags/tag486.xml" ContentType="application/vnd.openxmlformats-officedocument.presentationml.tags+xml"/>
  <Override PartName="/ppt/tags/tag4860.xml" ContentType="application/vnd.openxmlformats-officedocument.presentationml.tags+xml"/>
  <Override PartName="/ppt/tags/tag4861.xml" ContentType="application/vnd.openxmlformats-officedocument.presentationml.tags+xml"/>
  <Override PartName="/ppt/tags/tag4862.xml" ContentType="application/vnd.openxmlformats-officedocument.presentationml.tags+xml"/>
  <Override PartName="/ppt/tags/tag4863.xml" ContentType="application/vnd.openxmlformats-officedocument.presentationml.tags+xml"/>
  <Override PartName="/ppt/tags/tag4864.xml" ContentType="application/vnd.openxmlformats-officedocument.presentationml.tags+xml"/>
  <Override PartName="/ppt/tags/tag4865.xml" ContentType="application/vnd.openxmlformats-officedocument.presentationml.tags+xml"/>
  <Override PartName="/ppt/tags/tag4866.xml" ContentType="application/vnd.openxmlformats-officedocument.presentationml.tags+xml"/>
  <Override PartName="/ppt/tags/tag4867.xml" ContentType="application/vnd.openxmlformats-officedocument.presentationml.tags+xml"/>
  <Override PartName="/ppt/tags/tag4868.xml" ContentType="application/vnd.openxmlformats-officedocument.presentationml.tags+xml"/>
  <Override PartName="/ppt/tags/tag4869.xml" ContentType="application/vnd.openxmlformats-officedocument.presentationml.tags+xml"/>
  <Override PartName="/ppt/tags/tag487.xml" ContentType="application/vnd.openxmlformats-officedocument.presentationml.tags+xml"/>
  <Override PartName="/ppt/tags/tag4870.xml" ContentType="application/vnd.openxmlformats-officedocument.presentationml.tags+xml"/>
  <Override PartName="/ppt/tags/tag4871.xml" ContentType="application/vnd.openxmlformats-officedocument.presentationml.tags+xml"/>
  <Override PartName="/ppt/tags/tag4872.xml" ContentType="application/vnd.openxmlformats-officedocument.presentationml.tags+xml"/>
  <Override PartName="/ppt/tags/tag4873.xml" ContentType="application/vnd.openxmlformats-officedocument.presentationml.tags+xml"/>
  <Override PartName="/ppt/tags/tag4874.xml" ContentType="application/vnd.openxmlformats-officedocument.presentationml.tags+xml"/>
  <Override PartName="/ppt/tags/tag4875.xml" ContentType="application/vnd.openxmlformats-officedocument.presentationml.tags+xml"/>
  <Override PartName="/ppt/tags/tag4876.xml" ContentType="application/vnd.openxmlformats-officedocument.presentationml.tags+xml"/>
  <Override PartName="/ppt/tags/tag4877.xml" ContentType="application/vnd.openxmlformats-officedocument.presentationml.tags+xml"/>
  <Override PartName="/ppt/tags/tag4878.xml" ContentType="application/vnd.openxmlformats-officedocument.presentationml.tags+xml"/>
  <Override PartName="/ppt/tags/tag4879.xml" ContentType="application/vnd.openxmlformats-officedocument.presentationml.tags+xml"/>
  <Override PartName="/ppt/tags/tag488.xml" ContentType="application/vnd.openxmlformats-officedocument.presentationml.tags+xml"/>
  <Override PartName="/ppt/tags/tag4880.xml" ContentType="application/vnd.openxmlformats-officedocument.presentationml.tags+xml"/>
  <Override PartName="/ppt/tags/tag4881.xml" ContentType="application/vnd.openxmlformats-officedocument.presentationml.tags+xml"/>
  <Override PartName="/ppt/tags/tag4882.xml" ContentType="application/vnd.openxmlformats-officedocument.presentationml.tags+xml"/>
  <Override PartName="/ppt/tags/tag4883.xml" ContentType="application/vnd.openxmlformats-officedocument.presentationml.tags+xml"/>
  <Override PartName="/ppt/tags/tag4884.xml" ContentType="application/vnd.openxmlformats-officedocument.presentationml.tags+xml"/>
  <Override PartName="/ppt/tags/tag4885.xml" ContentType="application/vnd.openxmlformats-officedocument.presentationml.tags+xml"/>
  <Override PartName="/ppt/tags/tag4886.xml" ContentType="application/vnd.openxmlformats-officedocument.presentationml.tags+xml"/>
  <Override PartName="/ppt/tags/tag4887.xml" ContentType="application/vnd.openxmlformats-officedocument.presentationml.tags+xml"/>
  <Override PartName="/ppt/tags/tag4888.xml" ContentType="application/vnd.openxmlformats-officedocument.presentationml.tags+xml"/>
  <Override PartName="/ppt/tags/tag4889.xml" ContentType="application/vnd.openxmlformats-officedocument.presentationml.tags+xml"/>
  <Override PartName="/ppt/tags/tag489.xml" ContentType="application/vnd.openxmlformats-officedocument.presentationml.tags+xml"/>
  <Override PartName="/ppt/tags/tag4890.xml" ContentType="application/vnd.openxmlformats-officedocument.presentationml.tags+xml"/>
  <Override PartName="/ppt/tags/tag4891.xml" ContentType="application/vnd.openxmlformats-officedocument.presentationml.tags+xml"/>
  <Override PartName="/ppt/tags/tag4892.xml" ContentType="application/vnd.openxmlformats-officedocument.presentationml.tags+xml"/>
  <Override PartName="/ppt/tags/tag4893.xml" ContentType="application/vnd.openxmlformats-officedocument.presentationml.tags+xml"/>
  <Override PartName="/ppt/tags/tag4894.xml" ContentType="application/vnd.openxmlformats-officedocument.presentationml.tags+xml"/>
  <Override PartName="/ppt/tags/tag4895.xml" ContentType="application/vnd.openxmlformats-officedocument.presentationml.tags+xml"/>
  <Override PartName="/ppt/tags/tag4896.xml" ContentType="application/vnd.openxmlformats-officedocument.presentationml.tags+xml"/>
  <Override PartName="/ppt/tags/tag4897.xml" ContentType="application/vnd.openxmlformats-officedocument.presentationml.tags+xml"/>
  <Override PartName="/ppt/tags/tag4898.xml" ContentType="application/vnd.openxmlformats-officedocument.presentationml.tags+xml"/>
  <Override PartName="/ppt/tags/tag489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00.xml" ContentType="application/vnd.openxmlformats-officedocument.presentationml.tags+xml"/>
  <Override PartName="/ppt/tags/tag4901.xml" ContentType="application/vnd.openxmlformats-officedocument.presentationml.tags+xml"/>
  <Override PartName="/ppt/tags/tag4902.xml" ContentType="application/vnd.openxmlformats-officedocument.presentationml.tags+xml"/>
  <Override PartName="/ppt/tags/tag4903.xml" ContentType="application/vnd.openxmlformats-officedocument.presentationml.tags+xml"/>
  <Override PartName="/ppt/tags/tag4904.xml" ContentType="application/vnd.openxmlformats-officedocument.presentationml.tags+xml"/>
  <Override PartName="/ppt/tags/tag4905.xml" ContentType="application/vnd.openxmlformats-officedocument.presentationml.tags+xml"/>
  <Override PartName="/ppt/tags/tag4906.xml" ContentType="application/vnd.openxmlformats-officedocument.presentationml.tags+xml"/>
  <Override PartName="/ppt/tags/tag4907.xml" ContentType="application/vnd.openxmlformats-officedocument.presentationml.tags+xml"/>
  <Override PartName="/ppt/tags/tag4908.xml" ContentType="application/vnd.openxmlformats-officedocument.presentationml.tags+xml"/>
  <Override PartName="/ppt/tags/tag4909.xml" ContentType="application/vnd.openxmlformats-officedocument.presentationml.tags+xml"/>
  <Override PartName="/ppt/tags/tag491.xml" ContentType="application/vnd.openxmlformats-officedocument.presentationml.tags+xml"/>
  <Override PartName="/ppt/tags/tag4910.xml" ContentType="application/vnd.openxmlformats-officedocument.presentationml.tags+xml"/>
  <Override PartName="/ppt/tags/tag4911.xml" ContentType="application/vnd.openxmlformats-officedocument.presentationml.tags+xml"/>
  <Override PartName="/ppt/tags/tag4912.xml" ContentType="application/vnd.openxmlformats-officedocument.presentationml.tags+xml"/>
  <Override PartName="/ppt/tags/tag4913.xml" ContentType="application/vnd.openxmlformats-officedocument.presentationml.tags+xml"/>
  <Override PartName="/ppt/tags/tag4914.xml" ContentType="application/vnd.openxmlformats-officedocument.presentationml.tags+xml"/>
  <Override PartName="/ppt/tags/tag4915.xml" ContentType="application/vnd.openxmlformats-officedocument.presentationml.tags+xml"/>
  <Override PartName="/ppt/tags/tag4916.xml" ContentType="application/vnd.openxmlformats-officedocument.presentationml.tags+xml"/>
  <Override PartName="/ppt/tags/tag4917.xml" ContentType="application/vnd.openxmlformats-officedocument.presentationml.tags+xml"/>
  <Override PartName="/ppt/tags/tag4918.xml" ContentType="application/vnd.openxmlformats-officedocument.presentationml.tags+xml"/>
  <Override PartName="/ppt/tags/tag4919.xml" ContentType="application/vnd.openxmlformats-officedocument.presentationml.tags+xml"/>
  <Override PartName="/ppt/tags/tag492.xml" ContentType="application/vnd.openxmlformats-officedocument.presentationml.tags+xml"/>
  <Override PartName="/ppt/tags/tag4920.xml" ContentType="application/vnd.openxmlformats-officedocument.presentationml.tags+xml"/>
  <Override PartName="/ppt/tags/tag4921.xml" ContentType="application/vnd.openxmlformats-officedocument.presentationml.tags+xml"/>
  <Override PartName="/ppt/tags/tag4922.xml" ContentType="application/vnd.openxmlformats-officedocument.presentationml.tags+xml"/>
  <Override PartName="/ppt/tags/tag4923.xml" ContentType="application/vnd.openxmlformats-officedocument.presentationml.tags+xml"/>
  <Override PartName="/ppt/tags/tag4924.xml" ContentType="application/vnd.openxmlformats-officedocument.presentationml.tags+xml"/>
  <Override PartName="/ppt/tags/tag4925.xml" ContentType="application/vnd.openxmlformats-officedocument.presentationml.tags+xml"/>
  <Override PartName="/ppt/tags/tag4926.xml" ContentType="application/vnd.openxmlformats-officedocument.presentationml.tags+xml"/>
  <Override PartName="/ppt/tags/tag4927.xml" ContentType="application/vnd.openxmlformats-officedocument.presentationml.tags+xml"/>
  <Override PartName="/ppt/tags/tag4928.xml" ContentType="application/vnd.openxmlformats-officedocument.presentationml.tags+xml"/>
  <Override PartName="/ppt/tags/tag4929.xml" ContentType="application/vnd.openxmlformats-officedocument.presentationml.tags+xml"/>
  <Override PartName="/ppt/tags/tag493.xml" ContentType="application/vnd.openxmlformats-officedocument.presentationml.tags+xml"/>
  <Override PartName="/ppt/tags/tag4930.xml" ContentType="application/vnd.openxmlformats-officedocument.presentationml.tags+xml"/>
  <Override PartName="/ppt/tags/tag4931.xml" ContentType="application/vnd.openxmlformats-officedocument.presentationml.tags+xml"/>
  <Override PartName="/ppt/tags/tag4932.xml" ContentType="application/vnd.openxmlformats-officedocument.presentationml.tags+xml"/>
  <Override PartName="/ppt/tags/tag4933.xml" ContentType="application/vnd.openxmlformats-officedocument.presentationml.tags+xml"/>
  <Override PartName="/ppt/tags/tag4934.xml" ContentType="application/vnd.openxmlformats-officedocument.presentationml.tags+xml"/>
  <Override PartName="/ppt/tags/tag4935.xml" ContentType="application/vnd.openxmlformats-officedocument.presentationml.tags+xml"/>
  <Override PartName="/ppt/tags/tag4936.xml" ContentType="application/vnd.openxmlformats-officedocument.presentationml.tags+xml"/>
  <Override PartName="/ppt/tags/tag4937.xml" ContentType="application/vnd.openxmlformats-officedocument.presentationml.tags+xml"/>
  <Override PartName="/ppt/tags/tag4938.xml" ContentType="application/vnd.openxmlformats-officedocument.presentationml.tags+xml"/>
  <Override PartName="/ppt/tags/tag4939.xml" ContentType="application/vnd.openxmlformats-officedocument.presentationml.tags+xml"/>
  <Override PartName="/ppt/tags/tag494.xml" ContentType="application/vnd.openxmlformats-officedocument.presentationml.tags+xml"/>
  <Override PartName="/ppt/tags/tag4940.xml" ContentType="application/vnd.openxmlformats-officedocument.presentationml.tags+xml"/>
  <Override PartName="/ppt/tags/tag4941.xml" ContentType="application/vnd.openxmlformats-officedocument.presentationml.tags+xml"/>
  <Override PartName="/ppt/tags/tag4942.xml" ContentType="application/vnd.openxmlformats-officedocument.presentationml.tags+xml"/>
  <Override PartName="/ppt/tags/tag4943.xml" ContentType="application/vnd.openxmlformats-officedocument.presentationml.tags+xml"/>
  <Override PartName="/ppt/tags/tag4944.xml" ContentType="application/vnd.openxmlformats-officedocument.presentationml.tags+xml"/>
  <Override PartName="/ppt/tags/tag4945.xml" ContentType="application/vnd.openxmlformats-officedocument.presentationml.tags+xml"/>
  <Override PartName="/ppt/tags/tag4946.xml" ContentType="application/vnd.openxmlformats-officedocument.presentationml.tags+xml"/>
  <Override PartName="/ppt/tags/tag4947.xml" ContentType="application/vnd.openxmlformats-officedocument.presentationml.tags+xml"/>
  <Override PartName="/ppt/tags/tag4948.xml" ContentType="application/vnd.openxmlformats-officedocument.presentationml.tags+xml"/>
  <Override PartName="/ppt/tags/tag4949.xml" ContentType="application/vnd.openxmlformats-officedocument.presentationml.tags+xml"/>
  <Override PartName="/ppt/tags/tag495.xml" ContentType="application/vnd.openxmlformats-officedocument.presentationml.tags+xml"/>
  <Override PartName="/ppt/tags/tag4950.xml" ContentType="application/vnd.openxmlformats-officedocument.presentationml.tags+xml"/>
  <Override PartName="/ppt/tags/tag4951.xml" ContentType="application/vnd.openxmlformats-officedocument.presentationml.tags+xml"/>
  <Override PartName="/ppt/tags/tag4952.xml" ContentType="application/vnd.openxmlformats-officedocument.presentationml.tags+xml"/>
  <Override PartName="/ppt/tags/tag4953.xml" ContentType="application/vnd.openxmlformats-officedocument.presentationml.tags+xml"/>
  <Override PartName="/ppt/tags/tag4954.xml" ContentType="application/vnd.openxmlformats-officedocument.presentationml.tags+xml"/>
  <Override PartName="/ppt/tags/tag4955.xml" ContentType="application/vnd.openxmlformats-officedocument.presentationml.tags+xml"/>
  <Override PartName="/ppt/tags/tag4956.xml" ContentType="application/vnd.openxmlformats-officedocument.presentationml.tags+xml"/>
  <Override PartName="/ppt/tags/tag4957.xml" ContentType="application/vnd.openxmlformats-officedocument.presentationml.tags+xml"/>
  <Override PartName="/ppt/tags/tag4958.xml" ContentType="application/vnd.openxmlformats-officedocument.presentationml.tags+xml"/>
  <Override PartName="/ppt/tags/tag4959.xml" ContentType="application/vnd.openxmlformats-officedocument.presentationml.tags+xml"/>
  <Override PartName="/ppt/tags/tag496.xml" ContentType="application/vnd.openxmlformats-officedocument.presentationml.tags+xml"/>
  <Override PartName="/ppt/tags/tag4960.xml" ContentType="application/vnd.openxmlformats-officedocument.presentationml.tags+xml"/>
  <Override PartName="/ppt/tags/tag4961.xml" ContentType="application/vnd.openxmlformats-officedocument.presentationml.tags+xml"/>
  <Override PartName="/ppt/tags/tag4962.xml" ContentType="application/vnd.openxmlformats-officedocument.presentationml.tags+xml"/>
  <Override PartName="/ppt/tags/tag4963.xml" ContentType="application/vnd.openxmlformats-officedocument.presentationml.tags+xml"/>
  <Override PartName="/ppt/tags/tag4964.xml" ContentType="application/vnd.openxmlformats-officedocument.presentationml.tags+xml"/>
  <Override PartName="/ppt/tags/tag4965.xml" ContentType="application/vnd.openxmlformats-officedocument.presentationml.tags+xml"/>
  <Override PartName="/ppt/tags/tag4966.xml" ContentType="application/vnd.openxmlformats-officedocument.presentationml.tags+xml"/>
  <Override PartName="/ppt/tags/tag4967.xml" ContentType="application/vnd.openxmlformats-officedocument.presentationml.tags+xml"/>
  <Override PartName="/ppt/tags/tag4968.xml" ContentType="application/vnd.openxmlformats-officedocument.presentationml.tags+xml"/>
  <Override PartName="/ppt/tags/tag4969.xml" ContentType="application/vnd.openxmlformats-officedocument.presentationml.tags+xml"/>
  <Override PartName="/ppt/tags/tag497.xml" ContentType="application/vnd.openxmlformats-officedocument.presentationml.tags+xml"/>
  <Override PartName="/ppt/tags/tag4970.xml" ContentType="application/vnd.openxmlformats-officedocument.presentationml.tags+xml"/>
  <Override PartName="/ppt/tags/tag4971.xml" ContentType="application/vnd.openxmlformats-officedocument.presentationml.tags+xml"/>
  <Override PartName="/ppt/tags/tag4972.xml" ContentType="application/vnd.openxmlformats-officedocument.presentationml.tags+xml"/>
  <Override PartName="/ppt/tags/tag4973.xml" ContentType="application/vnd.openxmlformats-officedocument.presentationml.tags+xml"/>
  <Override PartName="/ppt/tags/tag4974.xml" ContentType="application/vnd.openxmlformats-officedocument.presentationml.tags+xml"/>
  <Override PartName="/ppt/tags/tag4975.xml" ContentType="application/vnd.openxmlformats-officedocument.presentationml.tags+xml"/>
  <Override PartName="/ppt/tags/tag4976.xml" ContentType="application/vnd.openxmlformats-officedocument.presentationml.tags+xml"/>
  <Override PartName="/ppt/tags/tag4977.xml" ContentType="application/vnd.openxmlformats-officedocument.presentationml.tags+xml"/>
  <Override PartName="/ppt/tags/tag4978.xml" ContentType="application/vnd.openxmlformats-officedocument.presentationml.tags+xml"/>
  <Override PartName="/ppt/tags/tag4979.xml" ContentType="application/vnd.openxmlformats-officedocument.presentationml.tags+xml"/>
  <Override PartName="/ppt/tags/tag498.xml" ContentType="application/vnd.openxmlformats-officedocument.presentationml.tags+xml"/>
  <Override PartName="/ppt/tags/tag4980.xml" ContentType="application/vnd.openxmlformats-officedocument.presentationml.tags+xml"/>
  <Override PartName="/ppt/tags/tag4981.xml" ContentType="application/vnd.openxmlformats-officedocument.presentationml.tags+xml"/>
  <Override PartName="/ppt/tags/tag4982.xml" ContentType="application/vnd.openxmlformats-officedocument.presentationml.tags+xml"/>
  <Override PartName="/ppt/tags/tag4983.xml" ContentType="application/vnd.openxmlformats-officedocument.presentationml.tags+xml"/>
  <Override PartName="/ppt/tags/tag4984.xml" ContentType="application/vnd.openxmlformats-officedocument.presentationml.tags+xml"/>
  <Override PartName="/ppt/tags/tag4985.xml" ContentType="application/vnd.openxmlformats-officedocument.presentationml.tags+xml"/>
  <Override PartName="/ppt/tags/tag4986.xml" ContentType="application/vnd.openxmlformats-officedocument.presentationml.tags+xml"/>
  <Override PartName="/ppt/tags/tag4987.xml" ContentType="application/vnd.openxmlformats-officedocument.presentationml.tags+xml"/>
  <Override PartName="/ppt/tags/tag4988.xml" ContentType="application/vnd.openxmlformats-officedocument.presentationml.tags+xml"/>
  <Override PartName="/ppt/tags/tag4989.xml" ContentType="application/vnd.openxmlformats-officedocument.presentationml.tags+xml"/>
  <Override PartName="/ppt/tags/tag499.xml" ContentType="application/vnd.openxmlformats-officedocument.presentationml.tags+xml"/>
  <Override PartName="/ppt/tags/tag4990.xml" ContentType="application/vnd.openxmlformats-officedocument.presentationml.tags+xml"/>
  <Override PartName="/ppt/tags/tag4991.xml" ContentType="application/vnd.openxmlformats-officedocument.presentationml.tags+xml"/>
  <Override PartName="/ppt/tags/tag4992.xml" ContentType="application/vnd.openxmlformats-officedocument.presentationml.tags+xml"/>
  <Override PartName="/ppt/tags/tag4993.xml" ContentType="application/vnd.openxmlformats-officedocument.presentationml.tags+xml"/>
  <Override PartName="/ppt/tags/tag4994.xml" ContentType="application/vnd.openxmlformats-officedocument.presentationml.tags+xml"/>
  <Override PartName="/ppt/tags/tag4995.xml" ContentType="application/vnd.openxmlformats-officedocument.presentationml.tags+xml"/>
  <Override PartName="/ppt/tags/tag4996.xml" ContentType="application/vnd.openxmlformats-officedocument.presentationml.tags+xml"/>
  <Override PartName="/ppt/tags/tag4997.xml" ContentType="application/vnd.openxmlformats-officedocument.presentationml.tags+xml"/>
  <Override PartName="/ppt/tags/tag4998.xml" ContentType="application/vnd.openxmlformats-officedocument.presentationml.tags+xml"/>
  <Override PartName="/ppt/tags/tag49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00.xml" ContentType="application/vnd.openxmlformats-officedocument.presentationml.tags+xml"/>
  <Override PartName="/ppt/tags/tag5001.xml" ContentType="application/vnd.openxmlformats-officedocument.presentationml.tags+xml"/>
  <Override PartName="/ppt/tags/tag5002.xml" ContentType="application/vnd.openxmlformats-officedocument.presentationml.tags+xml"/>
  <Override PartName="/ppt/tags/tag5003.xml" ContentType="application/vnd.openxmlformats-officedocument.presentationml.tags+xml"/>
  <Override PartName="/ppt/tags/tag5004.xml" ContentType="application/vnd.openxmlformats-officedocument.presentationml.tags+xml"/>
  <Override PartName="/ppt/tags/tag5005.xml" ContentType="application/vnd.openxmlformats-officedocument.presentationml.tags+xml"/>
  <Override PartName="/ppt/tags/tag5006.xml" ContentType="application/vnd.openxmlformats-officedocument.presentationml.tags+xml"/>
  <Override PartName="/ppt/tags/tag5007.xml" ContentType="application/vnd.openxmlformats-officedocument.presentationml.tags+xml"/>
  <Override PartName="/ppt/tags/tag5008.xml" ContentType="application/vnd.openxmlformats-officedocument.presentationml.tags+xml"/>
  <Override PartName="/ppt/tags/tag5009.xml" ContentType="application/vnd.openxmlformats-officedocument.presentationml.tags+xml"/>
  <Override PartName="/ppt/tags/tag501.xml" ContentType="application/vnd.openxmlformats-officedocument.presentationml.tags+xml"/>
  <Override PartName="/ppt/tags/tag5010.xml" ContentType="application/vnd.openxmlformats-officedocument.presentationml.tags+xml"/>
  <Override PartName="/ppt/tags/tag5011.xml" ContentType="application/vnd.openxmlformats-officedocument.presentationml.tags+xml"/>
  <Override PartName="/ppt/tags/tag5012.xml" ContentType="application/vnd.openxmlformats-officedocument.presentationml.tags+xml"/>
  <Override PartName="/ppt/tags/tag5013.xml" ContentType="application/vnd.openxmlformats-officedocument.presentationml.tags+xml"/>
  <Override PartName="/ppt/tags/tag5014.xml" ContentType="application/vnd.openxmlformats-officedocument.presentationml.tags+xml"/>
  <Override PartName="/ppt/tags/tag5015.xml" ContentType="application/vnd.openxmlformats-officedocument.presentationml.tags+xml"/>
  <Override PartName="/ppt/tags/tag5016.xml" ContentType="application/vnd.openxmlformats-officedocument.presentationml.tags+xml"/>
  <Override PartName="/ppt/tags/tag5017.xml" ContentType="application/vnd.openxmlformats-officedocument.presentationml.tags+xml"/>
  <Override PartName="/ppt/tags/tag5018.xml" ContentType="application/vnd.openxmlformats-officedocument.presentationml.tags+xml"/>
  <Override PartName="/ppt/tags/tag5019.xml" ContentType="application/vnd.openxmlformats-officedocument.presentationml.tags+xml"/>
  <Override PartName="/ppt/tags/tag502.xml" ContentType="application/vnd.openxmlformats-officedocument.presentationml.tags+xml"/>
  <Override PartName="/ppt/tags/tag5020.xml" ContentType="application/vnd.openxmlformats-officedocument.presentationml.tags+xml"/>
  <Override PartName="/ppt/tags/tag5021.xml" ContentType="application/vnd.openxmlformats-officedocument.presentationml.tags+xml"/>
  <Override PartName="/ppt/tags/tag5022.xml" ContentType="application/vnd.openxmlformats-officedocument.presentationml.tags+xml"/>
  <Override PartName="/ppt/tags/tag5023.xml" ContentType="application/vnd.openxmlformats-officedocument.presentationml.tags+xml"/>
  <Override PartName="/ppt/tags/tag5024.xml" ContentType="application/vnd.openxmlformats-officedocument.presentationml.tags+xml"/>
  <Override PartName="/ppt/tags/tag5025.xml" ContentType="application/vnd.openxmlformats-officedocument.presentationml.tags+xml"/>
  <Override PartName="/ppt/tags/tag5026.xml" ContentType="application/vnd.openxmlformats-officedocument.presentationml.tags+xml"/>
  <Override PartName="/ppt/tags/tag5027.xml" ContentType="application/vnd.openxmlformats-officedocument.presentationml.tags+xml"/>
  <Override PartName="/ppt/tags/tag5028.xml" ContentType="application/vnd.openxmlformats-officedocument.presentationml.tags+xml"/>
  <Override PartName="/ppt/tags/tag5029.xml" ContentType="application/vnd.openxmlformats-officedocument.presentationml.tags+xml"/>
  <Override PartName="/ppt/tags/tag503.xml" ContentType="application/vnd.openxmlformats-officedocument.presentationml.tags+xml"/>
  <Override PartName="/ppt/tags/tag5030.xml" ContentType="application/vnd.openxmlformats-officedocument.presentationml.tags+xml"/>
  <Override PartName="/ppt/tags/tag5031.xml" ContentType="application/vnd.openxmlformats-officedocument.presentationml.tags+xml"/>
  <Override PartName="/ppt/tags/tag5032.xml" ContentType="application/vnd.openxmlformats-officedocument.presentationml.tags+xml"/>
  <Override PartName="/ppt/tags/tag5033.xml" ContentType="application/vnd.openxmlformats-officedocument.presentationml.tags+xml"/>
  <Override PartName="/ppt/tags/tag5034.xml" ContentType="application/vnd.openxmlformats-officedocument.presentationml.tags+xml"/>
  <Override PartName="/ppt/tags/tag5035.xml" ContentType="application/vnd.openxmlformats-officedocument.presentationml.tags+xml"/>
  <Override PartName="/ppt/tags/tag5036.xml" ContentType="application/vnd.openxmlformats-officedocument.presentationml.tags+xml"/>
  <Override PartName="/ppt/tags/tag5037.xml" ContentType="application/vnd.openxmlformats-officedocument.presentationml.tags+xml"/>
  <Override PartName="/ppt/tags/tag5038.xml" ContentType="application/vnd.openxmlformats-officedocument.presentationml.tags+xml"/>
  <Override PartName="/ppt/tags/tag5039.xml" ContentType="application/vnd.openxmlformats-officedocument.presentationml.tags+xml"/>
  <Override PartName="/ppt/tags/tag504.xml" ContentType="application/vnd.openxmlformats-officedocument.presentationml.tags+xml"/>
  <Override PartName="/ppt/tags/tag5040.xml" ContentType="application/vnd.openxmlformats-officedocument.presentationml.tags+xml"/>
  <Override PartName="/ppt/tags/tag5041.xml" ContentType="application/vnd.openxmlformats-officedocument.presentationml.tags+xml"/>
  <Override PartName="/ppt/tags/tag5042.xml" ContentType="application/vnd.openxmlformats-officedocument.presentationml.tags+xml"/>
  <Override PartName="/ppt/tags/tag5043.xml" ContentType="application/vnd.openxmlformats-officedocument.presentationml.tags+xml"/>
  <Override PartName="/ppt/tags/tag5044.xml" ContentType="application/vnd.openxmlformats-officedocument.presentationml.tags+xml"/>
  <Override PartName="/ppt/tags/tag5045.xml" ContentType="application/vnd.openxmlformats-officedocument.presentationml.tags+xml"/>
  <Override PartName="/ppt/tags/tag5046.xml" ContentType="application/vnd.openxmlformats-officedocument.presentationml.tags+xml"/>
  <Override PartName="/ppt/tags/tag5047.xml" ContentType="application/vnd.openxmlformats-officedocument.presentationml.tags+xml"/>
  <Override PartName="/ppt/tags/tag5048.xml" ContentType="application/vnd.openxmlformats-officedocument.presentationml.tags+xml"/>
  <Override PartName="/ppt/tags/tag5049.xml" ContentType="application/vnd.openxmlformats-officedocument.presentationml.tags+xml"/>
  <Override PartName="/ppt/tags/tag505.xml" ContentType="application/vnd.openxmlformats-officedocument.presentationml.tags+xml"/>
  <Override PartName="/ppt/tags/tag5050.xml" ContentType="application/vnd.openxmlformats-officedocument.presentationml.tags+xml"/>
  <Override PartName="/ppt/tags/tag5051.xml" ContentType="application/vnd.openxmlformats-officedocument.presentationml.tags+xml"/>
  <Override PartName="/ppt/tags/tag5052.xml" ContentType="application/vnd.openxmlformats-officedocument.presentationml.tags+xml"/>
  <Override PartName="/ppt/tags/tag5053.xml" ContentType="application/vnd.openxmlformats-officedocument.presentationml.tags+xml"/>
  <Override PartName="/ppt/tags/tag5054.xml" ContentType="application/vnd.openxmlformats-officedocument.presentationml.tags+xml"/>
  <Override PartName="/ppt/tags/tag5055.xml" ContentType="application/vnd.openxmlformats-officedocument.presentationml.tags+xml"/>
  <Override PartName="/ppt/tags/tag5056.xml" ContentType="application/vnd.openxmlformats-officedocument.presentationml.tags+xml"/>
  <Override PartName="/ppt/tags/tag5057.xml" ContentType="application/vnd.openxmlformats-officedocument.presentationml.tags+xml"/>
  <Override PartName="/ppt/tags/tag5058.xml" ContentType="application/vnd.openxmlformats-officedocument.presentationml.tags+xml"/>
  <Override PartName="/ppt/tags/tag5059.xml" ContentType="application/vnd.openxmlformats-officedocument.presentationml.tags+xml"/>
  <Override PartName="/ppt/tags/tag506.xml" ContentType="application/vnd.openxmlformats-officedocument.presentationml.tags+xml"/>
  <Override PartName="/ppt/tags/tag5060.xml" ContentType="application/vnd.openxmlformats-officedocument.presentationml.tags+xml"/>
  <Override PartName="/ppt/tags/tag5061.xml" ContentType="application/vnd.openxmlformats-officedocument.presentationml.tags+xml"/>
  <Override PartName="/ppt/tags/tag5062.xml" ContentType="application/vnd.openxmlformats-officedocument.presentationml.tags+xml"/>
  <Override PartName="/ppt/tags/tag5063.xml" ContentType="application/vnd.openxmlformats-officedocument.presentationml.tags+xml"/>
  <Override PartName="/ppt/tags/tag5064.xml" ContentType="application/vnd.openxmlformats-officedocument.presentationml.tags+xml"/>
  <Override PartName="/ppt/tags/tag5065.xml" ContentType="application/vnd.openxmlformats-officedocument.presentationml.tags+xml"/>
  <Override PartName="/ppt/tags/tag5066.xml" ContentType="application/vnd.openxmlformats-officedocument.presentationml.tags+xml"/>
  <Override PartName="/ppt/tags/tag5067.xml" ContentType="application/vnd.openxmlformats-officedocument.presentationml.tags+xml"/>
  <Override PartName="/ppt/tags/tag5068.xml" ContentType="application/vnd.openxmlformats-officedocument.presentationml.tags+xml"/>
  <Override PartName="/ppt/tags/tag5069.xml" ContentType="application/vnd.openxmlformats-officedocument.presentationml.tags+xml"/>
  <Override PartName="/ppt/tags/tag507.xml" ContentType="application/vnd.openxmlformats-officedocument.presentationml.tags+xml"/>
  <Override PartName="/ppt/tags/tag5070.xml" ContentType="application/vnd.openxmlformats-officedocument.presentationml.tags+xml"/>
  <Override PartName="/ppt/tags/tag5071.xml" ContentType="application/vnd.openxmlformats-officedocument.presentationml.tags+xml"/>
  <Override PartName="/ppt/tags/tag5072.xml" ContentType="application/vnd.openxmlformats-officedocument.presentationml.tags+xml"/>
  <Override PartName="/ppt/tags/tag5073.xml" ContentType="application/vnd.openxmlformats-officedocument.presentationml.tags+xml"/>
  <Override PartName="/ppt/tags/tag5074.xml" ContentType="application/vnd.openxmlformats-officedocument.presentationml.tags+xml"/>
  <Override PartName="/ppt/tags/tag5075.xml" ContentType="application/vnd.openxmlformats-officedocument.presentationml.tags+xml"/>
  <Override PartName="/ppt/tags/tag5076.xml" ContentType="application/vnd.openxmlformats-officedocument.presentationml.tags+xml"/>
  <Override PartName="/ppt/tags/tag5077.xml" ContentType="application/vnd.openxmlformats-officedocument.presentationml.tags+xml"/>
  <Override PartName="/ppt/tags/tag5078.xml" ContentType="application/vnd.openxmlformats-officedocument.presentationml.tags+xml"/>
  <Override PartName="/ppt/tags/tag5079.xml" ContentType="application/vnd.openxmlformats-officedocument.presentationml.tags+xml"/>
  <Override PartName="/ppt/tags/tag508.xml" ContentType="application/vnd.openxmlformats-officedocument.presentationml.tags+xml"/>
  <Override PartName="/ppt/tags/tag5080.xml" ContentType="application/vnd.openxmlformats-officedocument.presentationml.tags+xml"/>
  <Override PartName="/ppt/tags/tag5081.xml" ContentType="application/vnd.openxmlformats-officedocument.presentationml.tags+xml"/>
  <Override PartName="/ppt/tags/tag5082.xml" ContentType="application/vnd.openxmlformats-officedocument.presentationml.tags+xml"/>
  <Override PartName="/ppt/tags/tag5083.xml" ContentType="application/vnd.openxmlformats-officedocument.presentationml.tags+xml"/>
  <Override PartName="/ppt/tags/tag5084.xml" ContentType="application/vnd.openxmlformats-officedocument.presentationml.tags+xml"/>
  <Override PartName="/ppt/tags/tag5085.xml" ContentType="application/vnd.openxmlformats-officedocument.presentationml.tags+xml"/>
  <Override PartName="/ppt/tags/tag5086.xml" ContentType="application/vnd.openxmlformats-officedocument.presentationml.tags+xml"/>
  <Override PartName="/ppt/tags/tag5087.xml" ContentType="application/vnd.openxmlformats-officedocument.presentationml.tags+xml"/>
  <Override PartName="/ppt/tags/tag5088.xml" ContentType="application/vnd.openxmlformats-officedocument.presentationml.tags+xml"/>
  <Override PartName="/ppt/tags/tag5089.xml" ContentType="application/vnd.openxmlformats-officedocument.presentationml.tags+xml"/>
  <Override PartName="/ppt/tags/tag509.xml" ContentType="application/vnd.openxmlformats-officedocument.presentationml.tags+xml"/>
  <Override PartName="/ppt/tags/tag5090.xml" ContentType="application/vnd.openxmlformats-officedocument.presentationml.tags+xml"/>
  <Override PartName="/ppt/tags/tag5091.xml" ContentType="application/vnd.openxmlformats-officedocument.presentationml.tags+xml"/>
  <Override PartName="/ppt/tags/tag5092.xml" ContentType="application/vnd.openxmlformats-officedocument.presentationml.tags+xml"/>
  <Override PartName="/ppt/tags/tag5093.xml" ContentType="application/vnd.openxmlformats-officedocument.presentationml.tags+xml"/>
  <Override PartName="/ppt/tags/tag5094.xml" ContentType="application/vnd.openxmlformats-officedocument.presentationml.tags+xml"/>
  <Override PartName="/ppt/tags/tag5095.xml" ContentType="application/vnd.openxmlformats-officedocument.presentationml.tags+xml"/>
  <Override PartName="/ppt/tags/tag5096.xml" ContentType="application/vnd.openxmlformats-officedocument.presentationml.tags+xml"/>
  <Override PartName="/ppt/tags/tag5097.xml" ContentType="application/vnd.openxmlformats-officedocument.presentationml.tags+xml"/>
  <Override PartName="/ppt/tags/tag5098.xml" ContentType="application/vnd.openxmlformats-officedocument.presentationml.tags+xml"/>
  <Override PartName="/ppt/tags/tag509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00.xml" ContentType="application/vnd.openxmlformats-officedocument.presentationml.tags+xml"/>
  <Override PartName="/ppt/tags/tag5101.xml" ContentType="application/vnd.openxmlformats-officedocument.presentationml.tags+xml"/>
  <Override PartName="/ppt/tags/tag5102.xml" ContentType="application/vnd.openxmlformats-officedocument.presentationml.tags+xml"/>
  <Override PartName="/ppt/tags/tag5103.xml" ContentType="application/vnd.openxmlformats-officedocument.presentationml.tags+xml"/>
  <Override PartName="/ppt/tags/tag5104.xml" ContentType="application/vnd.openxmlformats-officedocument.presentationml.tags+xml"/>
  <Override PartName="/ppt/tags/tag5105.xml" ContentType="application/vnd.openxmlformats-officedocument.presentationml.tags+xml"/>
  <Override PartName="/ppt/tags/tag5106.xml" ContentType="application/vnd.openxmlformats-officedocument.presentationml.tags+xml"/>
  <Override PartName="/ppt/tags/tag5107.xml" ContentType="application/vnd.openxmlformats-officedocument.presentationml.tags+xml"/>
  <Override PartName="/ppt/tags/tag5108.xml" ContentType="application/vnd.openxmlformats-officedocument.presentationml.tags+xml"/>
  <Override PartName="/ppt/tags/tag5109.xml" ContentType="application/vnd.openxmlformats-officedocument.presentationml.tags+xml"/>
  <Override PartName="/ppt/tags/tag511.xml" ContentType="application/vnd.openxmlformats-officedocument.presentationml.tags+xml"/>
  <Override PartName="/ppt/tags/tag5110.xml" ContentType="application/vnd.openxmlformats-officedocument.presentationml.tags+xml"/>
  <Override PartName="/ppt/tags/tag5111.xml" ContentType="application/vnd.openxmlformats-officedocument.presentationml.tags+xml"/>
  <Override PartName="/ppt/tags/tag5112.xml" ContentType="application/vnd.openxmlformats-officedocument.presentationml.tags+xml"/>
  <Override PartName="/ppt/tags/tag5113.xml" ContentType="application/vnd.openxmlformats-officedocument.presentationml.tags+xml"/>
  <Override PartName="/ppt/tags/tag5114.xml" ContentType="application/vnd.openxmlformats-officedocument.presentationml.tags+xml"/>
  <Override PartName="/ppt/tags/tag5115.xml" ContentType="application/vnd.openxmlformats-officedocument.presentationml.tags+xml"/>
  <Override PartName="/ppt/tags/tag5116.xml" ContentType="application/vnd.openxmlformats-officedocument.presentationml.tags+xml"/>
  <Override PartName="/ppt/tags/tag5117.xml" ContentType="application/vnd.openxmlformats-officedocument.presentationml.tags+xml"/>
  <Override PartName="/ppt/tags/tag5118.xml" ContentType="application/vnd.openxmlformats-officedocument.presentationml.tags+xml"/>
  <Override PartName="/ppt/tags/tag5119.xml" ContentType="application/vnd.openxmlformats-officedocument.presentationml.tags+xml"/>
  <Override PartName="/ppt/tags/tag512.xml" ContentType="application/vnd.openxmlformats-officedocument.presentationml.tags+xml"/>
  <Override PartName="/ppt/tags/tag5120.xml" ContentType="application/vnd.openxmlformats-officedocument.presentationml.tags+xml"/>
  <Override PartName="/ppt/tags/tag5121.xml" ContentType="application/vnd.openxmlformats-officedocument.presentationml.tags+xml"/>
  <Override PartName="/ppt/tags/tag5122.xml" ContentType="application/vnd.openxmlformats-officedocument.presentationml.tags+xml"/>
  <Override PartName="/ppt/tags/tag5123.xml" ContentType="application/vnd.openxmlformats-officedocument.presentationml.tags+xml"/>
  <Override PartName="/ppt/tags/tag5124.xml" ContentType="application/vnd.openxmlformats-officedocument.presentationml.tags+xml"/>
  <Override PartName="/ppt/tags/tag5125.xml" ContentType="application/vnd.openxmlformats-officedocument.presentationml.tags+xml"/>
  <Override PartName="/ppt/tags/tag5126.xml" ContentType="application/vnd.openxmlformats-officedocument.presentationml.tags+xml"/>
  <Override PartName="/ppt/tags/tag5127.xml" ContentType="application/vnd.openxmlformats-officedocument.presentationml.tags+xml"/>
  <Override PartName="/ppt/tags/tag5128.xml" ContentType="application/vnd.openxmlformats-officedocument.presentationml.tags+xml"/>
  <Override PartName="/ppt/tags/tag5129.xml" ContentType="application/vnd.openxmlformats-officedocument.presentationml.tags+xml"/>
  <Override PartName="/ppt/tags/tag513.xml" ContentType="application/vnd.openxmlformats-officedocument.presentationml.tags+xml"/>
  <Override PartName="/ppt/tags/tag5130.xml" ContentType="application/vnd.openxmlformats-officedocument.presentationml.tags+xml"/>
  <Override PartName="/ppt/tags/tag5131.xml" ContentType="application/vnd.openxmlformats-officedocument.presentationml.tags+xml"/>
  <Override PartName="/ppt/tags/tag5132.xml" ContentType="application/vnd.openxmlformats-officedocument.presentationml.tags+xml"/>
  <Override PartName="/ppt/tags/tag5133.xml" ContentType="application/vnd.openxmlformats-officedocument.presentationml.tags+xml"/>
  <Override PartName="/ppt/tags/tag5134.xml" ContentType="application/vnd.openxmlformats-officedocument.presentationml.tags+xml"/>
  <Override PartName="/ppt/tags/tag5135.xml" ContentType="application/vnd.openxmlformats-officedocument.presentationml.tags+xml"/>
  <Override PartName="/ppt/tags/tag5136.xml" ContentType="application/vnd.openxmlformats-officedocument.presentationml.tags+xml"/>
  <Override PartName="/ppt/tags/tag5137.xml" ContentType="application/vnd.openxmlformats-officedocument.presentationml.tags+xml"/>
  <Override PartName="/ppt/tags/tag5138.xml" ContentType="application/vnd.openxmlformats-officedocument.presentationml.tags+xml"/>
  <Override PartName="/ppt/tags/tag5139.xml" ContentType="application/vnd.openxmlformats-officedocument.presentationml.tags+xml"/>
  <Override PartName="/ppt/tags/tag514.xml" ContentType="application/vnd.openxmlformats-officedocument.presentationml.tags+xml"/>
  <Override PartName="/ppt/tags/tag5140.xml" ContentType="application/vnd.openxmlformats-officedocument.presentationml.tags+xml"/>
  <Override PartName="/ppt/tags/tag5141.xml" ContentType="application/vnd.openxmlformats-officedocument.presentationml.tags+xml"/>
  <Override PartName="/ppt/tags/tag5142.xml" ContentType="application/vnd.openxmlformats-officedocument.presentationml.tags+xml"/>
  <Override PartName="/ppt/tags/tag5143.xml" ContentType="application/vnd.openxmlformats-officedocument.presentationml.tags+xml"/>
  <Override PartName="/ppt/tags/tag5144.xml" ContentType="application/vnd.openxmlformats-officedocument.presentationml.tags+xml"/>
  <Override PartName="/ppt/tags/tag5145.xml" ContentType="application/vnd.openxmlformats-officedocument.presentationml.tags+xml"/>
  <Override PartName="/ppt/tags/tag5146.xml" ContentType="application/vnd.openxmlformats-officedocument.presentationml.tags+xml"/>
  <Override PartName="/ppt/tags/tag5147.xml" ContentType="application/vnd.openxmlformats-officedocument.presentationml.tags+xml"/>
  <Override PartName="/ppt/tags/tag5148.xml" ContentType="application/vnd.openxmlformats-officedocument.presentationml.tags+xml"/>
  <Override PartName="/ppt/tags/tag5149.xml" ContentType="application/vnd.openxmlformats-officedocument.presentationml.tags+xml"/>
  <Override PartName="/ppt/tags/tag515.xml" ContentType="application/vnd.openxmlformats-officedocument.presentationml.tags+xml"/>
  <Override PartName="/ppt/tags/tag5150.xml" ContentType="application/vnd.openxmlformats-officedocument.presentationml.tags+xml"/>
  <Override PartName="/ppt/tags/tag5151.xml" ContentType="application/vnd.openxmlformats-officedocument.presentationml.tags+xml"/>
  <Override PartName="/ppt/tags/tag5152.xml" ContentType="application/vnd.openxmlformats-officedocument.presentationml.tags+xml"/>
  <Override PartName="/ppt/tags/tag5153.xml" ContentType="application/vnd.openxmlformats-officedocument.presentationml.tags+xml"/>
  <Override PartName="/ppt/tags/tag5154.xml" ContentType="application/vnd.openxmlformats-officedocument.presentationml.tags+xml"/>
  <Override PartName="/ppt/tags/tag5155.xml" ContentType="application/vnd.openxmlformats-officedocument.presentationml.tags+xml"/>
  <Override PartName="/ppt/tags/tag5156.xml" ContentType="application/vnd.openxmlformats-officedocument.presentationml.tags+xml"/>
  <Override PartName="/ppt/tags/tag5157.xml" ContentType="application/vnd.openxmlformats-officedocument.presentationml.tags+xml"/>
  <Override PartName="/ppt/tags/tag5158.xml" ContentType="application/vnd.openxmlformats-officedocument.presentationml.tags+xml"/>
  <Override PartName="/ppt/tags/tag5159.xml" ContentType="application/vnd.openxmlformats-officedocument.presentationml.tags+xml"/>
  <Override PartName="/ppt/tags/tag516.xml" ContentType="application/vnd.openxmlformats-officedocument.presentationml.tags+xml"/>
  <Override PartName="/ppt/tags/tag5160.xml" ContentType="application/vnd.openxmlformats-officedocument.presentationml.tags+xml"/>
  <Override PartName="/ppt/tags/tag5161.xml" ContentType="application/vnd.openxmlformats-officedocument.presentationml.tags+xml"/>
  <Override PartName="/ppt/tags/tag5162.xml" ContentType="application/vnd.openxmlformats-officedocument.presentationml.tags+xml"/>
  <Override PartName="/ppt/tags/tag5163.xml" ContentType="application/vnd.openxmlformats-officedocument.presentationml.tags+xml"/>
  <Override PartName="/ppt/tags/tag5164.xml" ContentType="application/vnd.openxmlformats-officedocument.presentationml.tags+xml"/>
  <Override PartName="/ppt/tags/tag5165.xml" ContentType="application/vnd.openxmlformats-officedocument.presentationml.tags+xml"/>
  <Override PartName="/ppt/tags/tag5166.xml" ContentType="application/vnd.openxmlformats-officedocument.presentationml.tags+xml"/>
  <Override PartName="/ppt/tags/tag5167.xml" ContentType="application/vnd.openxmlformats-officedocument.presentationml.tags+xml"/>
  <Override PartName="/ppt/tags/tag5168.xml" ContentType="application/vnd.openxmlformats-officedocument.presentationml.tags+xml"/>
  <Override PartName="/ppt/tags/tag5169.xml" ContentType="application/vnd.openxmlformats-officedocument.presentationml.tags+xml"/>
  <Override PartName="/ppt/tags/tag517.xml" ContentType="application/vnd.openxmlformats-officedocument.presentationml.tags+xml"/>
  <Override PartName="/ppt/tags/tag5170.xml" ContentType="application/vnd.openxmlformats-officedocument.presentationml.tags+xml"/>
  <Override PartName="/ppt/tags/tag5171.xml" ContentType="application/vnd.openxmlformats-officedocument.presentationml.tags+xml"/>
  <Override PartName="/ppt/tags/tag5172.xml" ContentType="application/vnd.openxmlformats-officedocument.presentationml.tags+xml"/>
  <Override PartName="/ppt/tags/tag5173.xml" ContentType="application/vnd.openxmlformats-officedocument.presentationml.tags+xml"/>
  <Override PartName="/ppt/tags/tag5174.xml" ContentType="application/vnd.openxmlformats-officedocument.presentationml.tags+xml"/>
  <Override PartName="/ppt/tags/tag5175.xml" ContentType="application/vnd.openxmlformats-officedocument.presentationml.tags+xml"/>
  <Override PartName="/ppt/tags/tag5176.xml" ContentType="application/vnd.openxmlformats-officedocument.presentationml.tags+xml"/>
  <Override PartName="/ppt/tags/tag5177.xml" ContentType="application/vnd.openxmlformats-officedocument.presentationml.tags+xml"/>
  <Override PartName="/ppt/tags/tag5178.xml" ContentType="application/vnd.openxmlformats-officedocument.presentationml.tags+xml"/>
  <Override PartName="/ppt/tags/tag5179.xml" ContentType="application/vnd.openxmlformats-officedocument.presentationml.tags+xml"/>
  <Override PartName="/ppt/tags/tag518.xml" ContentType="application/vnd.openxmlformats-officedocument.presentationml.tags+xml"/>
  <Override PartName="/ppt/tags/tag5180.xml" ContentType="application/vnd.openxmlformats-officedocument.presentationml.tags+xml"/>
  <Override PartName="/ppt/tags/tag5181.xml" ContentType="application/vnd.openxmlformats-officedocument.presentationml.tags+xml"/>
  <Override PartName="/ppt/tags/tag5182.xml" ContentType="application/vnd.openxmlformats-officedocument.presentationml.tags+xml"/>
  <Override PartName="/ppt/tags/tag5183.xml" ContentType="application/vnd.openxmlformats-officedocument.presentationml.tags+xml"/>
  <Override PartName="/ppt/tags/tag5184.xml" ContentType="application/vnd.openxmlformats-officedocument.presentationml.tags+xml"/>
  <Override PartName="/ppt/tags/tag5185.xml" ContentType="application/vnd.openxmlformats-officedocument.presentationml.tags+xml"/>
  <Override PartName="/ppt/tags/tag5186.xml" ContentType="application/vnd.openxmlformats-officedocument.presentationml.tags+xml"/>
  <Override PartName="/ppt/tags/tag5187.xml" ContentType="application/vnd.openxmlformats-officedocument.presentationml.tags+xml"/>
  <Override PartName="/ppt/tags/tag5188.xml" ContentType="application/vnd.openxmlformats-officedocument.presentationml.tags+xml"/>
  <Override PartName="/ppt/tags/tag5189.xml" ContentType="application/vnd.openxmlformats-officedocument.presentationml.tags+xml"/>
  <Override PartName="/ppt/tags/tag519.xml" ContentType="application/vnd.openxmlformats-officedocument.presentationml.tags+xml"/>
  <Override PartName="/ppt/tags/tag5190.xml" ContentType="application/vnd.openxmlformats-officedocument.presentationml.tags+xml"/>
  <Override PartName="/ppt/tags/tag5191.xml" ContentType="application/vnd.openxmlformats-officedocument.presentationml.tags+xml"/>
  <Override PartName="/ppt/tags/tag5192.xml" ContentType="application/vnd.openxmlformats-officedocument.presentationml.tags+xml"/>
  <Override PartName="/ppt/tags/tag5193.xml" ContentType="application/vnd.openxmlformats-officedocument.presentationml.tags+xml"/>
  <Override PartName="/ppt/tags/tag5194.xml" ContentType="application/vnd.openxmlformats-officedocument.presentationml.tags+xml"/>
  <Override PartName="/ppt/tags/tag5195.xml" ContentType="application/vnd.openxmlformats-officedocument.presentationml.tags+xml"/>
  <Override PartName="/ppt/tags/tag5196.xml" ContentType="application/vnd.openxmlformats-officedocument.presentationml.tags+xml"/>
  <Override PartName="/ppt/tags/tag5197.xml" ContentType="application/vnd.openxmlformats-officedocument.presentationml.tags+xml"/>
  <Override PartName="/ppt/tags/tag5198.xml" ContentType="application/vnd.openxmlformats-officedocument.presentationml.tags+xml"/>
  <Override PartName="/ppt/tags/tag519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00.xml" ContentType="application/vnd.openxmlformats-officedocument.presentationml.tags+xml"/>
  <Override PartName="/ppt/tags/tag5201.xml" ContentType="application/vnd.openxmlformats-officedocument.presentationml.tags+xml"/>
  <Override PartName="/ppt/tags/tag5202.xml" ContentType="application/vnd.openxmlformats-officedocument.presentationml.tags+xml"/>
  <Override PartName="/ppt/tags/tag5203.xml" ContentType="application/vnd.openxmlformats-officedocument.presentationml.tags+xml"/>
  <Override PartName="/ppt/tags/tag5204.xml" ContentType="application/vnd.openxmlformats-officedocument.presentationml.tags+xml"/>
  <Override PartName="/ppt/tags/tag5205.xml" ContentType="application/vnd.openxmlformats-officedocument.presentationml.tags+xml"/>
  <Override PartName="/ppt/tags/tag5206.xml" ContentType="application/vnd.openxmlformats-officedocument.presentationml.tags+xml"/>
  <Override PartName="/ppt/tags/tag5207.xml" ContentType="application/vnd.openxmlformats-officedocument.presentationml.tags+xml"/>
  <Override PartName="/ppt/tags/tag5208.xml" ContentType="application/vnd.openxmlformats-officedocument.presentationml.tags+xml"/>
  <Override PartName="/ppt/tags/tag5209.xml" ContentType="application/vnd.openxmlformats-officedocument.presentationml.tags+xml"/>
  <Override PartName="/ppt/tags/tag521.xml" ContentType="application/vnd.openxmlformats-officedocument.presentationml.tags+xml"/>
  <Override PartName="/ppt/tags/tag5210.xml" ContentType="application/vnd.openxmlformats-officedocument.presentationml.tags+xml"/>
  <Override PartName="/ppt/tags/tag5211.xml" ContentType="application/vnd.openxmlformats-officedocument.presentationml.tags+xml"/>
  <Override PartName="/ppt/tags/tag5212.xml" ContentType="application/vnd.openxmlformats-officedocument.presentationml.tags+xml"/>
  <Override PartName="/ppt/tags/tag5213.xml" ContentType="application/vnd.openxmlformats-officedocument.presentationml.tags+xml"/>
  <Override PartName="/ppt/tags/tag5214.xml" ContentType="application/vnd.openxmlformats-officedocument.presentationml.tags+xml"/>
  <Override PartName="/ppt/tags/tag5215.xml" ContentType="application/vnd.openxmlformats-officedocument.presentationml.tags+xml"/>
  <Override PartName="/ppt/tags/tag5216.xml" ContentType="application/vnd.openxmlformats-officedocument.presentationml.tags+xml"/>
  <Override PartName="/ppt/tags/tag5217.xml" ContentType="application/vnd.openxmlformats-officedocument.presentationml.tags+xml"/>
  <Override PartName="/ppt/tags/tag5218.xml" ContentType="application/vnd.openxmlformats-officedocument.presentationml.tags+xml"/>
  <Override PartName="/ppt/tags/tag5219.xml" ContentType="application/vnd.openxmlformats-officedocument.presentationml.tags+xml"/>
  <Override PartName="/ppt/tags/tag522.xml" ContentType="application/vnd.openxmlformats-officedocument.presentationml.tags+xml"/>
  <Override PartName="/ppt/tags/tag5220.xml" ContentType="application/vnd.openxmlformats-officedocument.presentationml.tags+xml"/>
  <Override PartName="/ppt/tags/tag5221.xml" ContentType="application/vnd.openxmlformats-officedocument.presentationml.tags+xml"/>
  <Override PartName="/ppt/tags/tag5222.xml" ContentType="application/vnd.openxmlformats-officedocument.presentationml.tags+xml"/>
  <Override PartName="/ppt/tags/tag5223.xml" ContentType="application/vnd.openxmlformats-officedocument.presentationml.tags+xml"/>
  <Override PartName="/ppt/tags/tag5224.xml" ContentType="application/vnd.openxmlformats-officedocument.presentationml.tags+xml"/>
  <Override PartName="/ppt/tags/tag5225.xml" ContentType="application/vnd.openxmlformats-officedocument.presentationml.tags+xml"/>
  <Override PartName="/ppt/tags/tag5226.xml" ContentType="application/vnd.openxmlformats-officedocument.presentationml.tags+xml"/>
  <Override PartName="/ppt/tags/tag5227.xml" ContentType="application/vnd.openxmlformats-officedocument.presentationml.tags+xml"/>
  <Override PartName="/ppt/tags/tag5228.xml" ContentType="application/vnd.openxmlformats-officedocument.presentationml.tags+xml"/>
  <Override PartName="/ppt/tags/tag5229.xml" ContentType="application/vnd.openxmlformats-officedocument.presentationml.tags+xml"/>
  <Override PartName="/ppt/tags/tag523.xml" ContentType="application/vnd.openxmlformats-officedocument.presentationml.tags+xml"/>
  <Override PartName="/ppt/tags/tag5230.xml" ContentType="application/vnd.openxmlformats-officedocument.presentationml.tags+xml"/>
  <Override PartName="/ppt/tags/tag5231.xml" ContentType="application/vnd.openxmlformats-officedocument.presentationml.tags+xml"/>
  <Override PartName="/ppt/tags/tag5232.xml" ContentType="application/vnd.openxmlformats-officedocument.presentationml.tags+xml"/>
  <Override PartName="/ppt/tags/tag5233.xml" ContentType="application/vnd.openxmlformats-officedocument.presentationml.tags+xml"/>
  <Override PartName="/ppt/tags/tag5234.xml" ContentType="application/vnd.openxmlformats-officedocument.presentationml.tags+xml"/>
  <Override PartName="/ppt/tags/tag5235.xml" ContentType="application/vnd.openxmlformats-officedocument.presentationml.tags+xml"/>
  <Override PartName="/ppt/tags/tag5236.xml" ContentType="application/vnd.openxmlformats-officedocument.presentationml.tags+xml"/>
  <Override PartName="/ppt/tags/tag5237.xml" ContentType="application/vnd.openxmlformats-officedocument.presentationml.tags+xml"/>
  <Override PartName="/ppt/tags/tag5238.xml" ContentType="application/vnd.openxmlformats-officedocument.presentationml.tags+xml"/>
  <Override PartName="/ppt/tags/tag5239.xml" ContentType="application/vnd.openxmlformats-officedocument.presentationml.tags+xml"/>
  <Override PartName="/ppt/tags/tag524.xml" ContentType="application/vnd.openxmlformats-officedocument.presentationml.tags+xml"/>
  <Override PartName="/ppt/tags/tag5240.xml" ContentType="application/vnd.openxmlformats-officedocument.presentationml.tags+xml"/>
  <Override PartName="/ppt/tags/tag5241.xml" ContentType="application/vnd.openxmlformats-officedocument.presentationml.tags+xml"/>
  <Override PartName="/ppt/tags/tag5242.xml" ContentType="application/vnd.openxmlformats-officedocument.presentationml.tags+xml"/>
  <Override PartName="/ppt/tags/tag5243.xml" ContentType="application/vnd.openxmlformats-officedocument.presentationml.tags+xml"/>
  <Override PartName="/ppt/tags/tag5244.xml" ContentType="application/vnd.openxmlformats-officedocument.presentationml.tags+xml"/>
  <Override PartName="/ppt/tags/tag5245.xml" ContentType="application/vnd.openxmlformats-officedocument.presentationml.tags+xml"/>
  <Override PartName="/ppt/tags/tag5246.xml" ContentType="application/vnd.openxmlformats-officedocument.presentationml.tags+xml"/>
  <Override PartName="/ppt/tags/tag5247.xml" ContentType="application/vnd.openxmlformats-officedocument.presentationml.tags+xml"/>
  <Override PartName="/ppt/tags/tag5248.xml" ContentType="application/vnd.openxmlformats-officedocument.presentationml.tags+xml"/>
  <Override PartName="/ppt/tags/tag5249.xml" ContentType="application/vnd.openxmlformats-officedocument.presentationml.tags+xml"/>
  <Override PartName="/ppt/tags/tag525.xml" ContentType="application/vnd.openxmlformats-officedocument.presentationml.tags+xml"/>
  <Override PartName="/ppt/tags/tag5250.xml" ContentType="application/vnd.openxmlformats-officedocument.presentationml.tags+xml"/>
  <Override PartName="/ppt/tags/tag5251.xml" ContentType="application/vnd.openxmlformats-officedocument.presentationml.tags+xml"/>
  <Override PartName="/ppt/tags/tag5252.xml" ContentType="application/vnd.openxmlformats-officedocument.presentationml.tags+xml"/>
  <Override PartName="/ppt/tags/tag5253.xml" ContentType="application/vnd.openxmlformats-officedocument.presentationml.tags+xml"/>
  <Override PartName="/ppt/tags/tag5254.xml" ContentType="application/vnd.openxmlformats-officedocument.presentationml.tags+xml"/>
  <Override PartName="/ppt/tags/tag5255.xml" ContentType="application/vnd.openxmlformats-officedocument.presentationml.tags+xml"/>
  <Override PartName="/ppt/tags/tag5256.xml" ContentType="application/vnd.openxmlformats-officedocument.presentationml.tags+xml"/>
  <Override PartName="/ppt/tags/tag5257.xml" ContentType="application/vnd.openxmlformats-officedocument.presentationml.tags+xml"/>
  <Override PartName="/ppt/tags/tag5258.xml" ContentType="application/vnd.openxmlformats-officedocument.presentationml.tags+xml"/>
  <Override PartName="/ppt/tags/tag5259.xml" ContentType="application/vnd.openxmlformats-officedocument.presentationml.tags+xml"/>
  <Override PartName="/ppt/tags/tag526.xml" ContentType="application/vnd.openxmlformats-officedocument.presentationml.tags+xml"/>
  <Override PartName="/ppt/tags/tag5260.xml" ContentType="application/vnd.openxmlformats-officedocument.presentationml.tags+xml"/>
  <Override PartName="/ppt/tags/tag5261.xml" ContentType="application/vnd.openxmlformats-officedocument.presentationml.tags+xml"/>
  <Override PartName="/ppt/tags/tag5262.xml" ContentType="application/vnd.openxmlformats-officedocument.presentationml.tags+xml"/>
  <Override PartName="/ppt/tags/tag5263.xml" ContentType="application/vnd.openxmlformats-officedocument.presentationml.tags+xml"/>
  <Override PartName="/ppt/tags/tag5264.xml" ContentType="application/vnd.openxmlformats-officedocument.presentationml.tags+xml"/>
  <Override PartName="/ppt/tags/tag5265.xml" ContentType="application/vnd.openxmlformats-officedocument.presentationml.tags+xml"/>
  <Override PartName="/ppt/tags/tag5266.xml" ContentType="application/vnd.openxmlformats-officedocument.presentationml.tags+xml"/>
  <Override PartName="/ppt/tags/tag5267.xml" ContentType="application/vnd.openxmlformats-officedocument.presentationml.tags+xml"/>
  <Override PartName="/ppt/tags/tag5268.xml" ContentType="application/vnd.openxmlformats-officedocument.presentationml.tags+xml"/>
  <Override PartName="/ppt/tags/tag5269.xml" ContentType="application/vnd.openxmlformats-officedocument.presentationml.tags+xml"/>
  <Override PartName="/ppt/tags/tag527.xml" ContentType="application/vnd.openxmlformats-officedocument.presentationml.tags+xml"/>
  <Override PartName="/ppt/tags/tag5270.xml" ContentType="application/vnd.openxmlformats-officedocument.presentationml.tags+xml"/>
  <Override PartName="/ppt/tags/tag5271.xml" ContentType="application/vnd.openxmlformats-officedocument.presentationml.tags+xml"/>
  <Override PartName="/ppt/tags/tag5272.xml" ContentType="application/vnd.openxmlformats-officedocument.presentationml.tags+xml"/>
  <Override PartName="/ppt/tags/tag5273.xml" ContentType="application/vnd.openxmlformats-officedocument.presentationml.tags+xml"/>
  <Override PartName="/ppt/tags/tag5274.xml" ContentType="application/vnd.openxmlformats-officedocument.presentationml.tags+xml"/>
  <Override PartName="/ppt/tags/tag5275.xml" ContentType="application/vnd.openxmlformats-officedocument.presentationml.tags+xml"/>
  <Override PartName="/ppt/tags/tag5276.xml" ContentType="application/vnd.openxmlformats-officedocument.presentationml.tags+xml"/>
  <Override PartName="/ppt/tags/tag5277.xml" ContentType="application/vnd.openxmlformats-officedocument.presentationml.tags+xml"/>
  <Override PartName="/ppt/tags/tag5278.xml" ContentType="application/vnd.openxmlformats-officedocument.presentationml.tags+xml"/>
  <Override PartName="/ppt/tags/tag5279.xml" ContentType="application/vnd.openxmlformats-officedocument.presentationml.tags+xml"/>
  <Override PartName="/ppt/tags/tag528.xml" ContentType="application/vnd.openxmlformats-officedocument.presentationml.tags+xml"/>
  <Override PartName="/ppt/tags/tag5280.xml" ContentType="application/vnd.openxmlformats-officedocument.presentationml.tags+xml"/>
  <Override PartName="/ppt/tags/tag5281.xml" ContentType="application/vnd.openxmlformats-officedocument.presentationml.tags+xml"/>
  <Override PartName="/ppt/tags/tag5282.xml" ContentType="application/vnd.openxmlformats-officedocument.presentationml.tags+xml"/>
  <Override PartName="/ppt/tags/tag5283.xml" ContentType="application/vnd.openxmlformats-officedocument.presentationml.tags+xml"/>
  <Override PartName="/ppt/tags/tag5284.xml" ContentType="application/vnd.openxmlformats-officedocument.presentationml.tags+xml"/>
  <Override PartName="/ppt/tags/tag5285.xml" ContentType="application/vnd.openxmlformats-officedocument.presentationml.tags+xml"/>
  <Override PartName="/ppt/tags/tag5286.xml" ContentType="application/vnd.openxmlformats-officedocument.presentationml.tags+xml"/>
  <Override PartName="/ppt/tags/tag5287.xml" ContentType="application/vnd.openxmlformats-officedocument.presentationml.tags+xml"/>
  <Override PartName="/ppt/tags/tag5288.xml" ContentType="application/vnd.openxmlformats-officedocument.presentationml.tags+xml"/>
  <Override PartName="/ppt/tags/tag5289.xml" ContentType="application/vnd.openxmlformats-officedocument.presentationml.tags+xml"/>
  <Override PartName="/ppt/tags/tag529.xml" ContentType="application/vnd.openxmlformats-officedocument.presentationml.tags+xml"/>
  <Override PartName="/ppt/tags/tag5290.xml" ContentType="application/vnd.openxmlformats-officedocument.presentationml.tags+xml"/>
  <Override PartName="/ppt/tags/tag5291.xml" ContentType="application/vnd.openxmlformats-officedocument.presentationml.tags+xml"/>
  <Override PartName="/ppt/tags/tag5292.xml" ContentType="application/vnd.openxmlformats-officedocument.presentationml.tags+xml"/>
  <Override PartName="/ppt/tags/tag5293.xml" ContentType="application/vnd.openxmlformats-officedocument.presentationml.tags+xml"/>
  <Override PartName="/ppt/tags/tag5294.xml" ContentType="application/vnd.openxmlformats-officedocument.presentationml.tags+xml"/>
  <Override PartName="/ppt/tags/tag5295.xml" ContentType="application/vnd.openxmlformats-officedocument.presentationml.tags+xml"/>
  <Override PartName="/ppt/tags/tag5296.xml" ContentType="application/vnd.openxmlformats-officedocument.presentationml.tags+xml"/>
  <Override PartName="/ppt/tags/tag5297.xml" ContentType="application/vnd.openxmlformats-officedocument.presentationml.tags+xml"/>
  <Override PartName="/ppt/tags/tag5298.xml" ContentType="application/vnd.openxmlformats-officedocument.presentationml.tags+xml"/>
  <Override PartName="/ppt/tags/tag529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00.xml" ContentType="application/vnd.openxmlformats-officedocument.presentationml.tags+xml"/>
  <Override PartName="/ppt/tags/tag5301.xml" ContentType="application/vnd.openxmlformats-officedocument.presentationml.tags+xml"/>
  <Override PartName="/ppt/tags/tag5302.xml" ContentType="application/vnd.openxmlformats-officedocument.presentationml.tags+xml"/>
  <Override PartName="/ppt/tags/tag5303.xml" ContentType="application/vnd.openxmlformats-officedocument.presentationml.tags+xml"/>
  <Override PartName="/ppt/tags/tag5304.xml" ContentType="application/vnd.openxmlformats-officedocument.presentationml.tags+xml"/>
  <Override PartName="/ppt/tags/tag5305.xml" ContentType="application/vnd.openxmlformats-officedocument.presentationml.tags+xml"/>
  <Override PartName="/ppt/tags/tag5306.xml" ContentType="application/vnd.openxmlformats-officedocument.presentationml.tags+xml"/>
  <Override PartName="/ppt/tags/tag5307.xml" ContentType="application/vnd.openxmlformats-officedocument.presentationml.tags+xml"/>
  <Override PartName="/ppt/tags/tag5308.xml" ContentType="application/vnd.openxmlformats-officedocument.presentationml.tags+xml"/>
  <Override PartName="/ppt/tags/tag5309.xml" ContentType="application/vnd.openxmlformats-officedocument.presentationml.tags+xml"/>
  <Override PartName="/ppt/tags/tag531.xml" ContentType="application/vnd.openxmlformats-officedocument.presentationml.tags+xml"/>
  <Override PartName="/ppt/tags/tag5310.xml" ContentType="application/vnd.openxmlformats-officedocument.presentationml.tags+xml"/>
  <Override PartName="/ppt/tags/tag5311.xml" ContentType="application/vnd.openxmlformats-officedocument.presentationml.tags+xml"/>
  <Override PartName="/ppt/tags/tag5312.xml" ContentType="application/vnd.openxmlformats-officedocument.presentationml.tags+xml"/>
  <Override PartName="/ppt/tags/tag5313.xml" ContentType="application/vnd.openxmlformats-officedocument.presentationml.tags+xml"/>
  <Override PartName="/ppt/tags/tag5314.xml" ContentType="application/vnd.openxmlformats-officedocument.presentationml.tags+xml"/>
  <Override PartName="/ppt/tags/tag5315.xml" ContentType="application/vnd.openxmlformats-officedocument.presentationml.tags+xml"/>
  <Override PartName="/ppt/tags/tag5316.xml" ContentType="application/vnd.openxmlformats-officedocument.presentationml.tags+xml"/>
  <Override PartName="/ppt/tags/tag5317.xml" ContentType="application/vnd.openxmlformats-officedocument.presentationml.tags+xml"/>
  <Override PartName="/ppt/tags/tag5318.xml" ContentType="application/vnd.openxmlformats-officedocument.presentationml.tags+xml"/>
  <Override PartName="/ppt/tags/tag5319.xml" ContentType="application/vnd.openxmlformats-officedocument.presentationml.tags+xml"/>
  <Override PartName="/ppt/tags/tag532.xml" ContentType="application/vnd.openxmlformats-officedocument.presentationml.tags+xml"/>
  <Override PartName="/ppt/tags/tag5320.xml" ContentType="application/vnd.openxmlformats-officedocument.presentationml.tags+xml"/>
  <Override PartName="/ppt/tags/tag5321.xml" ContentType="application/vnd.openxmlformats-officedocument.presentationml.tags+xml"/>
  <Override PartName="/ppt/tags/tag5322.xml" ContentType="application/vnd.openxmlformats-officedocument.presentationml.tags+xml"/>
  <Override PartName="/ppt/tags/tag5323.xml" ContentType="application/vnd.openxmlformats-officedocument.presentationml.tags+xml"/>
  <Override PartName="/ppt/tags/tag5324.xml" ContentType="application/vnd.openxmlformats-officedocument.presentationml.tags+xml"/>
  <Override PartName="/ppt/tags/tag5325.xml" ContentType="application/vnd.openxmlformats-officedocument.presentationml.tags+xml"/>
  <Override PartName="/ppt/tags/tag5326.xml" ContentType="application/vnd.openxmlformats-officedocument.presentationml.tags+xml"/>
  <Override PartName="/ppt/tags/tag5327.xml" ContentType="application/vnd.openxmlformats-officedocument.presentationml.tags+xml"/>
  <Override PartName="/ppt/tags/tag5328.xml" ContentType="application/vnd.openxmlformats-officedocument.presentationml.tags+xml"/>
  <Override PartName="/ppt/tags/tag5329.xml" ContentType="application/vnd.openxmlformats-officedocument.presentationml.tags+xml"/>
  <Override PartName="/ppt/tags/tag533.xml" ContentType="application/vnd.openxmlformats-officedocument.presentationml.tags+xml"/>
  <Override PartName="/ppt/tags/tag5330.xml" ContentType="application/vnd.openxmlformats-officedocument.presentationml.tags+xml"/>
  <Override PartName="/ppt/tags/tag5331.xml" ContentType="application/vnd.openxmlformats-officedocument.presentationml.tags+xml"/>
  <Override PartName="/ppt/tags/tag5332.xml" ContentType="application/vnd.openxmlformats-officedocument.presentationml.tags+xml"/>
  <Override PartName="/ppt/tags/tag5333.xml" ContentType="application/vnd.openxmlformats-officedocument.presentationml.tags+xml"/>
  <Override PartName="/ppt/tags/tag5334.xml" ContentType="application/vnd.openxmlformats-officedocument.presentationml.tags+xml"/>
  <Override PartName="/ppt/tags/tag5335.xml" ContentType="application/vnd.openxmlformats-officedocument.presentationml.tags+xml"/>
  <Override PartName="/ppt/tags/tag5336.xml" ContentType="application/vnd.openxmlformats-officedocument.presentationml.tags+xml"/>
  <Override PartName="/ppt/tags/tag5337.xml" ContentType="application/vnd.openxmlformats-officedocument.presentationml.tags+xml"/>
  <Override PartName="/ppt/tags/tag5338.xml" ContentType="application/vnd.openxmlformats-officedocument.presentationml.tags+xml"/>
  <Override PartName="/ppt/tags/tag5339.xml" ContentType="application/vnd.openxmlformats-officedocument.presentationml.tags+xml"/>
  <Override PartName="/ppt/tags/tag534.xml" ContentType="application/vnd.openxmlformats-officedocument.presentationml.tags+xml"/>
  <Override PartName="/ppt/tags/tag5340.xml" ContentType="application/vnd.openxmlformats-officedocument.presentationml.tags+xml"/>
  <Override PartName="/ppt/tags/tag5341.xml" ContentType="application/vnd.openxmlformats-officedocument.presentationml.tags+xml"/>
  <Override PartName="/ppt/tags/tag5342.xml" ContentType="application/vnd.openxmlformats-officedocument.presentationml.tags+xml"/>
  <Override PartName="/ppt/tags/tag5343.xml" ContentType="application/vnd.openxmlformats-officedocument.presentationml.tags+xml"/>
  <Override PartName="/ppt/tags/tag5344.xml" ContentType="application/vnd.openxmlformats-officedocument.presentationml.tags+xml"/>
  <Override PartName="/ppt/tags/tag5345.xml" ContentType="application/vnd.openxmlformats-officedocument.presentationml.tags+xml"/>
  <Override PartName="/ppt/tags/tag5346.xml" ContentType="application/vnd.openxmlformats-officedocument.presentationml.tags+xml"/>
  <Override PartName="/ppt/tags/tag5347.xml" ContentType="application/vnd.openxmlformats-officedocument.presentationml.tags+xml"/>
  <Override PartName="/ppt/tags/tag5348.xml" ContentType="application/vnd.openxmlformats-officedocument.presentationml.tags+xml"/>
  <Override PartName="/ppt/tags/tag5349.xml" ContentType="application/vnd.openxmlformats-officedocument.presentationml.tags+xml"/>
  <Override PartName="/ppt/tags/tag535.xml" ContentType="application/vnd.openxmlformats-officedocument.presentationml.tags+xml"/>
  <Override PartName="/ppt/tags/tag5350.xml" ContentType="application/vnd.openxmlformats-officedocument.presentationml.tags+xml"/>
  <Override PartName="/ppt/tags/tag5351.xml" ContentType="application/vnd.openxmlformats-officedocument.presentationml.tags+xml"/>
  <Override PartName="/ppt/tags/tag5352.xml" ContentType="application/vnd.openxmlformats-officedocument.presentationml.tags+xml"/>
  <Override PartName="/ppt/tags/tag5353.xml" ContentType="application/vnd.openxmlformats-officedocument.presentationml.tags+xml"/>
  <Override PartName="/ppt/tags/tag5354.xml" ContentType="application/vnd.openxmlformats-officedocument.presentationml.tags+xml"/>
  <Override PartName="/ppt/tags/tag5355.xml" ContentType="application/vnd.openxmlformats-officedocument.presentationml.tags+xml"/>
  <Override PartName="/ppt/tags/tag5356.xml" ContentType="application/vnd.openxmlformats-officedocument.presentationml.tags+xml"/>
  <Override PartName="/ppt/tags/tag5357.xml" ContentType="application/vnd.openxmlformats-officedocument.presentationml.tags+xml"/>
  <Override PartName="/ppt/tags/tag5358.xml" ContentType="application/vnd.openxmlformats-officedocument.presentationml.tags+xml"/>
  <Override PartName="/ppt/tags/tag5359.xml" ContentType="application/vnd.openxmlformats-officedocument.presentationml.tags+xml"/>
  <Override PartName="/ppt/tags/tag536.xml" ContentType="application/vnd.openxmlformats-officedocument.presentationml.tags+xml"/>
  <Override PartName="/ppt/tags/tag5360.xml" ContentType="application/vnd.openxmlformats-officedocument.presentationml.tags+xml"/>
  <Override PartName="/ppt/tags/tag5361.xml" ContentType="application/vnd.openxmlformats-officedocument.presentationml.tags+xml"/>
  <Override PartName="/ppt/tags/tag5362.xml" ContentType="application/vnd.openxmlformats-officedocument.presentationml.tags+xml"/>
  <Override PartName="/ppt/tags/tag5363.xml" ContentType="application/vnd.openxmlformats-officedocument.presentationml.tags+xml"/>
  <Override PartName="/ppt/tags/tag5364.xml" ContentType="application/vnd.openxmlformats-officedocument.presentationml.tags+xml"/>
  <Override PartName="/ppt/tags/tag5365.xml" ContentType="application/vnd.openxmlformats-officedocument.presentationml.tags+xml"/>
  <Override PartName="/ppt/tags/tag5366.xml" ContentType="application/vnd.openxmlformats-officedocument.presentationml.tags+xml"/>
  <Override PartName="/ppt/tags/tag5367.xml" ContentType="application/vnd.openxmlformats-officedocument.presentationml.tags+xml"/>
  <Override PartName="/ppt/tags/tag5368.xml" ContentType="application/vnd.openxmlformats-officedocument.presentationml.tags+xml"/>
  <Override PartName="/ppt/tags/tag5369.xml" ContentType="application/vnd.openxmlformats-officedocument.presentationml.tags+xml"/>
  <Override PartName="/ppt/tags/tag537.xml" ContentType="application/vnd.openxmlformats-officedocument.presentationml.tags+xml"/>
  <Override PartName="/ppt/tags/tag5370.xml" ContentType="application/vnd.openxmlformats-officedocument.presentationml.tags+xml"/>
  <Override PartName="/ppt/tags/tag5371.xml" ContentType="application/vnd.openxmlformats-officedocument.presentationml.tags+xml"/>
  <Override PartName="/ppt/tags/tag5372.xml" ContentType="application/vnd.openxmlformats-officedocument.presentationml.tags+xml"/>
  <Override PartName="/ppt/tags/tag5373.xml" ContentType="application/vnd.openxmlformats-officedocument.presentationml.tags+xml"/>
  <Override PartName="/ppt/tags/tag5374.xml" ContentType="application/vnd.openxmlformats-officedocument.presentationml.tags+xml"/>
  <Override PartName="/ppt/tags/tag5375.xml" ContentType="application/vnd.openxmlformats-officedocument.presentationml.tags+xml"/>
  <Override PartName="/ppt/tags/tag5376.xml" ContentType="application/vnd.openxmlformats-officedocument.presentationml.tags+xml"/>
  <Override PartName="/ppt/tags/tag5377.xml" ContentType="application/vnd.openxmlformats-officedocument.presentationml.tags+xml"/>
  <Override PartName="/ppt/tags/tag5378.xml" ContentType="application/vnd.openxmlformats-officedocument.presentationml.tags+xml"/>
  <Override PartName="/ppt/tags/tag5379.xml" ContentType="application/vnd.openxmlformats-officedocument.presentationml.tags+xml"/>
  <Override PartName="/ppt/tags/tag538.xml" ContentType="application/vnd.openxmlformats-officedocument.presentationml.tags+xml"/>
  <Override PartName="/ppt/tags/tag5380.xml" ContentType="application/vnd.openxmlformats-officedocument.presentationml.tags+xml"/>
  <Override PartName="/ppt/tags/tag5381.xml" ContentType="application/vnd.openxmlformats-officedocument.presentationml.tags+xml"/>
  <Override PartName="/ppt/tags/tag5382.xml" ContentType="application/vnd.openxmlformats-officedocument.presentationml.tags+xml"/>
  <Override PartName="/ppt/tags/tag5383.xml" ContentType="application/vnd.openxmlformats-officedocument.presentationml.tags+xml"/>
  <Override PartName="/ppt/tags/tag5384.xml" ContentType="application/vnd.openxmlformats-officedocument.presentationml.tags+xml"/>
  <Override PartName="/ppt/tags/tag5385.xml" ContentType="application/vnd.openxmlformats-officedocument.presentationml.tags+xml"/>
  <Override PartName="/ppt/tags/tag5386.xml" ContentType="application/vnd.openxmlformats-officedocument.presentationml.tags+xml"/>
  <Override PartName="/ppt/tags/tag5387.xml" ContentType="application/vnd.openxmlformats-officedocument.presentationml.tags+xml"/>
  <Override PartName="/ppt/tags/tag5388.xml" ContentType="application/vnd.openxmlformats-officedocument.presentationml.tags+xml"/>
  <Override PartName="/ppt/tags/tag5389.xml" ContentType="application/vnd.openxmlformats-officedocument.presentationml.tags+xml"/>
  <Override PartName="/ppt/tags/tag539.xml" ContentType="application/vnd.openxmlformats-officedocument.presentationml.tags+xml"/>
  <Override PartName="/ppt/tags/tag5390.xml" ContentType="application/vnd.openxmlformats-officedocument.presentationml.tags+xml"/>
  <Override PartName="/ppt/tags/tag5391.xml" ContentType="application/vnd.openxmlformats-officedocument.presentationml.tags+xml"/>
  <Override PartName="/ppt/tags/tag5392.xml" ContentType="application/vnd.openxmlformats-officedocument.presentationml.tags+xml"/>
  <Override PartName="/ppt/tags/tag5393.xml" ContentType="application/vnd.openxmlformats-officedocument.presentationml.tags+xml"/>
  <Override PartName="/ppt/tags/tag5394.xml" ContentType="application/vnd.openxmlformats-officedocument.presentationml.tags+xml"/>
  <Override PartName="/ppt/tags/tag5395.xml" ContentType="application/vnd.openxmlformats-officedocument.presentationml.tags+xml"/>
  <Override PartName="/ppt/tags/tag5396.xml" ContentType="application/vnd.openxmlformats-officedocument.presentationml.tags+xml"/>
  <Override PartName="/ppt/tags/tag5397.xml" ContentType="application/vnd.openxmlformats-officedocument.presentationml.tags+xml"/>
  <Override PartName="/ppt/tags/tag5398.xml" ContentType="application/vnd.openxmlformats-officedocument.presentationml.tags+xml"/>
  <Override PartName="/ppt/tags/tag539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00.xml" ContentType="application/vnd.openxmlformats-officedocument.presentationml.tags+xml"/>
  <Override PartName="/ppt/tags/tag5401.xml" ContentType="application/vnd.openxmlformats-officedocument.presentationml.tags+xml"/>
  <Override PartName="/ppt/tags/tag5402.xml" ContentType="application/vnd.openxmlformats-officedocument.presentationml.tags+xml"/>
  <Override PartName="/ppt/tags/tag5403.xml" ContentType="application/vnd.openxmlformats-officedocument.presentationml.tags+xml"/>
  <Override PartName="/ppt/tags/tag5404.xml" ContentType="application/vnd.openxmlformats-officedocument.presentationml.tags+xml"/>
  <Override PartName="/ppt/tags/tag5405.xml" ContentType="application/vnd.openxmlformats-officedocument.presentationml.tags+xml"/>
  <Override PartName="/ppt/tags/tag5406.xml" ContentType="application/vnd.openxmlformats-officedocument.presentationml.tags+xml"/>
  <Override PartName="/ppt/tags/tag5407.xml" ContentType="application/vnd.openxmlformats-officedocument.presentationml.tags+xml"/>
  <Override PartName="/ppt/tags/tag5408.xml" ContentType="application/vnd.openxmlformats-officedocument.presentationml.tags+xml"/>
  <Override PartName="/ppt/tags/tag5409.xml" ContentType="application/vnd.openxmlformats-officedocument.presentationml.tags+xml"/>
  <Override PartName="/ppt/tags/tag541.xml" ContentType="application/vnd.openxmlformats-officedocument.presentationml.tags+xml"/>
  <Override PartName="/ppt/tags/tag5410.xml" ContentType="application/vnd.openxmlformats-officedocument.presentationml.tags+xml"/>
  <Override PartName="/ppt/tags/tag5411.xml" ContentType="application/vnd.openxmlformats-officedocument.presentationml.tags+xml"/>
  <Override PartName="/ppt/tags/tag5412.xml" ContentType="application/vnd.openxmlformats-officedocument.presentationml.tags+xml"/>
  <Override PartName="/ppt/tags/tag5413.xml" ContentType="application/vnd.openxmlformats-officedocument.presentationml.tags+xml"/>
  <Override PartName="/ppt/tags/tag5414.xml" ContentType="application/vnd.openxmlformats-officedocument.presentationml.tags+xml"/>
  <Override PartName="/ppt/tags/tag5415.xml" ContentType="application/vnd.openxmlformats-officedocument.presentationml.tags+xml"/>
  <Override PartName="/ppt/tags/tag5416.xml" ContentType="application/vnd.openxmlformats-officedocument.presentationml.tags+xml"/>
  <Override PartName="/ppt/tags/tag5417.xml" ContentType="application/vnd.openxmlformats-officedocument.presentationml.tags+xml"/>
  <Override PartName="/ppt/tags/tag5418.xml" ContentType="application/vnd.openxmlformats-officedocument.presentationml.tags+xml"/>
  <Override PartName="/ppt/tags/tag5419.xml" ContentType="application/vnd.openxmlformats-officedocument.presentationml.tags+xml"/>
  <Override PartName="/ppt/tags/tag542.xml" ContentType="application/vnd.openxmlformats-officedocument.presentationml.tags+xml"/>
  <Override PartName="/ppt/tags/tag5420.xml" ContentType="application/vnd.openxmlformats-officedocument.presentationml.tags+xml"/>
  <Override PartName="/ppt/tags/tag5421.xml" ContentType="application/vnd.openxmlformats-officedocument.presentationml.tags+xml"/>
  <Override PartName="/ppt/tags/tag5422.xml" ContentType="application/vnd.openxmlformats-officedocument.presentationml.tags+xml"/>
  <Override PartName="/ppt/tags/tag5423.xml" ContentType="application/vnd.openxmlformats-officedocument.presentationml.tags+xml"/>
  <Override PartName="/ppt/tags/tag5424.xml" ContentType="application/vnd.openxmlformats-officedocument.presentationml.tags+xml"/>
  <Override PartName="/ppt/tags/tag5425.xml" ContentType="application/vnd.openxmlformats-officedocument.presentationml.tags+xml"/>
  <Override PartName="/ppt/tags/tag5426.xml" ContentType="application/vnd.openxmlformats-officedocument.presentationml.tags+xml"/>
  <Override PartName="/ppt/tags/tag5427.xml" ContentType="application/vnd.openxmlformats-officedocument.presentationml.tags+xml"/>
  <Override PartName="/ppt/tags/tag5428.xml" ContentType="application/vnd.openxmlformats-officedocument.presentationml.tags+xml"/>
  <Override PartName="/ppt/tags/tag5429.xml" ContentType="application/vnd.openxmlformats-officedocument.presentationml.tags+xml"/>
  <Override PartName="/ppt/tags/tag543.xml" ContentType="application/vnd.openxmlformats-officedocument.presentationml.tags+xml"/>
  <Override PartName="/ppt/tags/tag5430.xml" ContentType="application/vnd.openxmlformats-officedocument.presentationml.tags+xml"/>
  <Override PartName="/ppt/tags/tag5431.xml" ContentType="application/vnd.openxmlformats-officedocument.presentationml.tags+xml"/>
  <Override PartName="/ppt/tags/tag5432.xml" ContentType="application/vnd.openxmlformats-officedocument.presentationml.tags+xml"/>
  <Override PartName="/ppt/tags/tag5433.xml" ContentType="application/vnd.openxmlformats-officedocument.presentationml.tags+xml"/>
  <Override PartName="/ppt/tags/tag5434.xml" ContentType="application/vnd.openxmlformats-officedocument.presentationml.tags+xml"/>
  <Override PartName="/ppt/tags/tag5435.xml" ContentType="application/vnd.openxmlformats-officedocument.presentationml.tags+xml"/>
  <Override PartName="/ppt/tags/tag5436.xml" ContentType="application/vnd.openxmlformats-officedocument.presentationml.tags+xml"/>
  <Override PartName="/ppt/tags/tag5437.xml" ContentType="application/vnd.openxmlformats-officedocument.presentationml.tags+xml"/>
  <Override PartName="/ppt/tags/tag5438.xml" ContentType="application/vnd.openxmlformats-officedocument.presentationml.tags+xml"/>
  <Override PartName="/ppt/tags/tag5439.xml" ContentType="application/vnd.openxmlformats-officedocument.presentationml.tags+xml"/>
  <Override PartName="/ppt/tags/tag544.xml" ContentType="application/vnd.openxmlformats-officedocument.presentationml.tags+xml"/>
  <Override PartName="/ppt/tags/tag5440.xml" ContentType="application/vnd.openxmlformats-officedocument.presentationml.tags+xml"/>
  <Override PartName="/ppt/tags/tag5441.xml" ContentType="application/vnd.openxmlformats-officedocument.presentationml.tags+xml"/>
  <Override PartName="/ppt/tags/tag5442.xml" ContentType="application/vnd.openxmlformats-officedocument.presentationml.tags+xml"/>
  <Override PartName="/ppt/tags/tag5443.xml" ContentType="application/vnd.openxmlformats-officedocument.presentationml.tags+xml"/>
  <Override PartName="/ppt/tags/tag5444.xml" ContentType="application/vnd.openxmlformats-officedocument.presentationml.tags+xml"/>
  <Override PartName="/ppt/tags/tag5445.xml" ContentType="application/vnd.openxmlformats-officedocument.presentationml.tags+xml"/>
  <Override PartName="/ppt/tags/tag5446.xml" ContentType="application/vnd.openxmlformats-officedocument.presentationml.tags+xml"/>
  <Override PartName="/ppt/tags/tag5447.xml" ContentType="application/vnd.openxmlformats-officedocument.presentationml.tags+xml"/>
  <Override PartName="/ppt/tags/tag5448.xml" ContentType="application/vnd.openxmlformats-officedocument.presentationml.tags+xml"/>
  <Override PartName="/ppt/tags/tag5449.xml" ContentType="application/vnd.openxmlformats-officedocument.presentationml.tags+xml"/>
  <Override PartName="/ppt/tags/tag545.xml" ContentType="application/vnd.openxmlformats-officedocument.presentationml.tags+xml"/>
  <Override PartName="/ppt/tags/tag5450.xml" ContentType="application/vnd.openxmlformats-officedocument.presentationml.tags+xml"/>
  <Override PartName="/ppt/tags/tag5451.xml" ContentType="application/vnd.openxmlformats-officedocument.presentationml.tags+xml"/>
  <Override PartName="/ppt/tags/tag5452.xml" ContentType="application/vnd.openxmlformats-officedocument.presentationml.tags+xml"/>
  <Override PartName="/ppt/tags/tag5453.xml" ContentType="application/vnd.openxmlformats-officedocument.presentationml.tags+xml"/>
  <Override PartName="/ppt/tags/tag5454.xml" ContentType="application/vnd.openxmlformats-officedocument.presentationml.tags+xml"/>
  <Override PartName="/ppt/tags/tag5455.xml" ContentType="application/vnd.openxmlformats-officedocument.presentationml.tags+xml"/>
  <Override PartName="/ppt/tags/tag5456.xml" ContentType="application/vnd.openxmlformats-officedocument.presentationml.tags+xml"/>
  <Override PartName="/ppt/tags/tag5457.xml" ContentType="application/vnd.openxmlformats-officedocument.presentationml.tags+xml"/>
  <Override PartName="/ppt/tags/tag5458.xml" ContentType="application/vnd.openxmlformats-officedocument.presentationml.tags+xml"/>
  <Override PartName="/ppt/tags/tag5459.xml" ContentType="application/vnd.openxmlformats-officedocument.presentationml.tags+xml"/>
  <Override PartName="/ppt/tags/tag546.xml" ContentType="application/vnd.openxmlformats-officedocument.presentationml.tags+xml"/>
  <Override PartName="/ppt/tags/tag5460.xml" ContentType="application/vnd.openxmlformats-officedocument.presentationml.tags+xml"/>
  <Override PartName="/ppt/tags/tag5461.xml" ContentType="application/vnd.openxmlformats-officedocument.presentationml.tags+xml"/>
  <Override PartName="/ppt/tags/tag5462.xml" ContentType="application/vnd.openxmlformats-officedocument.presentationml.tags+xml"/>
  <Override PartName="/ppt/tags/tag5463.xml" ContentType="application/vnd.openxmlformats-officedocument.presentationml.tags+xml"/>
  <Override PartName="/ppt/tags/tag5464.xml" ContentType="application/vnd.openxmlformats-officedocument.presentationml.tags+xml"/>
  <Override PartName="/ppt/tags/tag5465.xml" ContentType="application/vnd.openxmlformats-officedocument.presentationml.tags+xml"/>
  <Override PartName="/ppt/tags/tag5466.xml" ContentType="application/vnd.openxmlformats-officedocument.presentationml.tags+xml"/>
  <Override PartName="/ppt/tags/tag5467.xml" ContentType="application/vnd.openxmlformats-officedocument.presentationml.tags+xml"/>
  <Override PartName="/ppt/tags/tag5468.xml" ContentType="application/vnd.openxmlformats-officedocument.presentationml.tags+xml"/>
  <Override PartName="/ppt/tags/tag5469.xml" ContentType="application/vnd.openxmlformats-officedocument.presentationml.tags+xml"/>
  <Override PartName="/ppt/tags/tag547.xml" ContentType="application/vnd.openxmlformats-officedocument.presentationml.tags+xml"/>
  <Override PartName="/ppt/tags/tag5470.xml" ContentType="application/vnd.openxmlformats-officedocument.presentationml.tags+xml"/>
  <Override PartName="/ppt/tags/tag5471.xml" ContentType="application/vnd.openxmlformats-officedocument.presentationml.tags+xml"/>
  <Override PartName="/ppt/tags/tag5472.xml" ContentType="application/vnd.openxmlformats-officedocument.presentationml.tags+xml"/>
  <Override PartName="/ppt/tags/tag5473.xml" ContentType="application/vnd.openxmlformats-officedocument.presentationml.tags+xml"/>
  <Override PartName="/ppt/tags/tag5474.xml" ContentType="application/vnd.openxmlformats-officedocument.presentationml.tags+xml"/>
  <Override PartName="/ppt/tags/tag5475.xml" ContentType="application/vnd.openxmlformats-officedocument.presentationml.tags+xml"/>
  <Override PartName="/ppt/tags/tag5476.xml" ContentType="application/vnd.openxmlformats-officedocument.presentationml.tags+xml"/>
  <Override PartName="/ppt/tags/tag5477.xml" ContentType="application/vnd.openxmlformats-officedocument.presentationml.tags+xml"/>
  <Override PartName="/ppt/tags/tag5478.xml" ContentType="application/vnd.openxmlformats-officedocument.presentationml.tags+xml"/>
  <Override PartName="/ppt/tags/tag5479.xml" ContentType="application/vnd.openxmlformats-officedocument.presentationml.tags+xml"/>
  <Override PartName="/ppt/tags/tag548.xml" ContentType="application/vnd.openxmlformats-officedocument.presentationml.tags+xml"/>
  <Override PartName="/ppt/tags/tag5480.xml" ContentType="application/vnd.openxmlformats-officedocument.presentationml.tags+xml"/>
  <Override PartName="/ppt/tags/tag5481.xml" ContentType="application/vnd.openxmlformats-officedocument.presentationml.tags+xml"/>
  <Override PartName="/ppt/tags/tag5482.xml" ContentType="application/vnd.openxmlformats-officedocument.presentationml.tags+xml"/>
  <Override PartName="/ppt/tags/tag5483.xml" ContentType="application/vnd.openxmlformats-officedocument.presentationml.tags+xml"/>
  <Override PartName="/ppt/tags/tag5484.xml" ContentType="application/vnd.openxmlformats-officedocument.presentationml.tags+xml"/>
  <Override PartName="/ppt/tags/tag5485.xml" ContentType="application/vnd.openxmlformats-officedocument.presentationml.tags+xml"/>
  <Override PartName="/ppt/tags/tag5486.xml" ContentType="application/vnd.openxmlformats-officedocument.presentationml.tags+xml"/>
  <Override PartName="/ppt/tags/tag5487.xml" ContentType="application/vnd.openxmlformats-officedocument.presentationml.tags+xml"/>
  <Override PartName="/ppt/tags/tag5488.xml" ContentType="application/vnd.openxmlformats-officedocument.presentationml.tags+xml"/>
  <Override PartName="/ppt/tags/tag5489.xml" ContentType="application/vnd.openxmlformats-officedocument.presentationml.tags+xml"/>
  <Override PartName="/ppt/tags/tag549.xml" ContentType="application/vnd.openxmlformats-officedocument.presentationml.tags+xml"/>
  <Override PartName="/ppt/tags/tag5490.xml" ContentType="application/vnd.openxmlformats-officedocument.presentationml.tags+xml"/>
  <Override PartName="/ppt/tags/tag5491.xml" ContentType="application/vnd.openxmlformats-officedocument.presentationml.tags+xml"/>
  <Override PartName="/ppt/tags/tag5492.xml" ContentType="application/vnd.openxmlformats-officedocument.presentationml.tags+xml"/>
  <Override PartName="/ppt/tags/tag5493.xml" ContentType="application/vnd.openxmlformats-officedocument.presentationml.tags+xml"/>
  <Override PartName="/ppt/tags/tag5494.xml" ContentType="application/vnd.openxmlformats-officedocument.presentationml.tags+xml"/>
  <Override PartName="/ppt/tags/tag5495.xml" ContentType="application/vnd.openxmlformats-officedocument.presentationml.tags+xml"/>
  <Override PartName="/ppt/tags/tag5496.xml" ContentType="application/vnd.openxmlformats-officedocument.presentationml.tags+xml"/>
  <Override PartName="/ppt/tags/tag5497.xml" ContentType="application/vnd.openxmlformats-officedocument.presentationml.tags+xml"/>
  <Override PartName="/ppt/tags/tag5498.xml" ContentType="application/vnd.openxmlformats-officedocument.presentationml.tags+xml"/>
  <Override PartName="/ppt/tags/tag549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00.xml" ContentType="application/vnd.openxmlformats-officedocument.presentationml.tags+xml"/>
  <Override PartName="/ppt/tags/tag5501.xml" ContentType="application/vnd.openxmlformats-officedocument.presentationml.tags+xml"/>
  <Override PartName="/ppt/tags/tag5502.xml" ContentType="application/vnd.openxmlformats-officedocument.presentationml.tags+xml"/>
  <Override PartName="/ppt/tags/tag5503.xml" ContentType="application/vnd.openxmlformats-officedocument.presentationml.tags+xml"/>
  <Override PartName="/ppt/tags/tag5504.xml" ContentType="application/vnd.openxmlformats-officedocument.presentationml.tags+xml"/>
  <Override PartName="/ppt/tags/tag5505.xml" ContentType="application/vnd.openxmlformats-officedocument.presentationml.tags+xml"/>
  <Override PartName="/ppt/tags/tag5506.xml" ContentType="application/vnd.openxmlformats-officedocument.presentationml.tags+xml"/>
  <Override PartName="/ppt/tags/tag5507.xml" ContentType="application/vnd.openxmlformats-officedocument.presentationml.tags+xml"/>
  <Override PartName="/ppt/tags/tag5508.xml" ContentType="application/vnd.openxmlformats-officedocument.presentationml.tags+xml"/>
  <Override PartName="/ppt/tags/tag5509.xml" ContentType="application/vnd.openxmlformats-officedocument.presentationml.tags+xml"/>
  <Override PartName="/ppt/tags/tag551.xml" ContentType="application/vnd.openxmlformats-officedocument.presentationml.tags+xml"/>
  <Override PartName="/ppt/tags/tag5510.xml" ContentType="application/vnd.openxmlformats-officedocument.presentationml.tags+xml"/>
  <Override PartName="/ppt/tags/tag5511.xml" ContentType="application/vnd.openxmlformats-officedocument.presentationml.tags+xml"/>
  <Override PartName="/ppt/tags/tag5512.xml" ContentType="application/vnd.openxmlformats-officedocument.presentationml.tags+xml"/>
  <Override PartName="/ppt/tags/tag5513.xml" ContentType="application/vnd.openxmlformats-officedocument.presentationml.tags+xml"/>
  <Override PartName="/ppt/tags/tag5514.xml" ContentType="application/vnd.openxmlformats-officedocument.presentationml.tags+xml"/>
  <Override PartName="/ppt/tags/tag5515.xml" ContentType="application/vnd.openxmlformats-officedocument.presentationml.tags+xml"/>
  <Override PartName="/ppt/tags/tag5516.xml" ContentType="application/vnd.openxmlformats-officedocument.presentationml.tags+xml"/>
  <Override PartName="/ppt/tags/tag5517.xml" ContentType="application/vnd.openxmlformats-officedocument.presentationml.tags+xml"/>
  <Override PartName="/ppt/tags/tag5518.xml" ContentType="application/vnd.openxmlformats-officedocument.presentationml.tags+xml"/>
  <Override PartName="/ppt/tags/tag5519.xml" ContentType="application/vnd.openxmlformats-officedocument.presentationml.tags+xml"/>
  <Override PartName="/ppt/tags/tag552.xml" ContentType="application/vnd.openxmlformats-officedocument.presentationml.tags+xml"/>
  <Override PartName="/ppt/tags/tag5520.xml" ContentType="application/vnd.openxmlformats-officedocument.presentationml.tags+xml"/>
  <Override PartName="/ppt/tags/tag5521.xml" ContentType="application/vnd.openxmlformats-officedocument.presentationml.tags+xml"/>
  <Override PartName="/ppt/tags/tag5522.xml" ContentType="application/vnd.openxmlformats-officedocument.presentationml.tags+xml"/>
  <Override PartName="/ppt/tags/tag5523.xml" ContentType="application/vnd.openxmlformats-officedocument.presentationml.tags+xml"/>
  <Override PartName="/ppt/tags/tag5524.xml" ContentType="application/vnd.openxmlformats-officedocument.presentationml.tags+xml"/>
  <Override PartName="/ppt/tags/tag5525.xml" ContentType="application/vnd.openxmlformats-officedocument.presentationml.tags+xml"/>
  <Override PartName="/ppt/tags/tag5526.xml" ContentType="application/vnd.openxmlformats-officedocument.presentationml.tags+xml"/>
  <Override PartName="/ppt/tags/tag5527.xml" ContentType="application/vnd.openxmlformats-officedocument.presentationml.tags+xml"/>
  <Override PartName="/ppt/tags/tag5528.xml" ContentType="application/vnd.openxmlformats-officedocument.presentationml.tags+xml"/>
  <Override PartName="/ppt/tags/tag5529.xml" ContentType="application/vnd.openxmlformats-officedocument.presentationml.tags+xml"/>
  <Override PartName="/ppt/tags/tag553.xml" ContentType="application/vnd.openxmlformats-officedocument.presentationml.tags+xml"/>
  <Override PartName="/ppt/tags/tag5530.xml" ContentType="application/vnd.openxmlformats-officedocument.presentationml.tags+xml"/>
  <Override PartName="/ppt/tags/tag5531.xml" ContentType="application/vnd.openxmlformats-officedocument.presentationml.tags+xml"/>
  <Override PartName="/ppt/tags/tag5532.xml" ContentType="application/vnd.openxmlformats-officedocument.presentationml.tags+xml"/>
  <Override PartName="/ppt/tags/tag5533.xml" ContentType="application/vnd.openxmlformats-officedocument.presentationml.tags+xml"/>
  <Override PartName="/ppt/tags/tag5534.xml" ContentType="application/vnd.openxmlformats-officedocument.presentationml.tags+xml"/>
  <Override PartName="/ppt/tags/tag5535.xml" ContentType="application/vnd.openxmlformats-officedocument.presentationml.tags+xml"/>
  <Override PartName="/ppt/tags/tag5536.xml" ContentType="application/vnd.openxmlformats-officedocument.presentationml.tags+xml"/>
  <Override PartName="/ppt/tags/tag5537.xml" ContentType="application/vnd.openxmlformats-officedocument.presentationml.tags+xml"/>
  <Override PartName="/ppt/tags/tag5538.xml" ContentType="application/vnd.openxmlformats-officedocument.presentationml.tags+xml"/>
  <Override PartName="/ppt/tags/tag5539.xml" ContentType="application/vnd.openxmlformats-officedocument.presentationml.tags+xml"/>
  <Override PartName="/ppt/tags/tag554.xml" ContentType="application/vnd.openxmlformats-officedocument.presentationml.tags+xml"/>
  <Override PartName="/ppt/tags/tag5540.xml" ContentType="application/vnd.openxmlformats-officedocument.presentationml.tags+xml"/>
  <Override PartName="/ppt/tags/tag5541.xml" ContentType="application/vnd.openxmlformats-officedocument.presentationml.tags+xml"/>
  <Override PartName="/ppt/tags/tag5542.xml" ContentType="application/vnd.openxmlformats-officedocument.presentationml.tags+xml"/>
  <Override PartName="/ppt/tags/tag5543.xml" ContentType="application/vnd.openxmlformats-officedocument.presentationml.tags+xml"/>
  <Override PartName="/ppt/tags/tag5544.xml" ContentType="application/vnd.openxmlformats-officedocument.presentationml.tags+xml"/>
  <Override PartName="/ppt/tags/tag5545.xml" ContentType="application/vnd.openxmlformats-officedocument.presentationml.tags+xml"/>
  <Override PartName="/ppt/tags/tag5546.xml" ContentType="application/vnd.openxmlformats-officedocument.presentationml.tags+xml"/>
  <Override PartName="/ppt/tags/tag5547.xml" ContentType="application/vnd.openxmlformats-officedocument.presentationml.tags+xml"/>
  <Override PartName="/ppt/tags/tag5548.xml" ContentType="application/vnd.openxmlformats-officedocument.presentationml.tags+xml"/>
  <Override PartName="/ppt/tags/tag5549.xml" ContentType="application/vnd.openxmlformats-officedocument.presentationml.tags+xml"/>
  <Override PartName="/ppt/tags/tag555.xml" ContentType="application/vnd.openxmlformats-officedocument.presentationml.tags+xml"/>
  <Override PartName="/ppt/tags/tag5550.xml" ContentType="application/vnd.openxmlformats-officedocument.presentationml.tags+xml"/>
  <Override PartName="/ppt/tags/tag5551.xml" ContentType="application/vnd.openxmlformats-officedocument.presentationml.tags+xml"/>
  <Override PartName="/ppt/tags/tag5552.xml" ContentType="application/vnd.openxmlformats-officedocument.presentationml.tags+xml"/>
  <Override PartName="/ppt/tags/tag5553.xml" ContentType="application/vnd.openxmlformats-officedocument.presentationml.tags+xml"/>
  <Override PartName="/ppt/tags/tag5554.xml" ContentType="application/vnd.openxmlformats-officedocument.presentationml.tags+xml"/>
  <Override PartName="/ppt/tags/tag5555.xml" ContentType="application/vnd.openxmlformats-officedocument.presentationml.tags+xml"/>
  <Override PartName="/ppt/tags/tag5556.xml" ContentType="application/vnd.openxmlformats-officedocument.presentationml.tags+xml"/>
  <Override PartName="/ppt/tags/tag5557.xml" ContentType="application/vnd.openxmlformats-officedocument.presentationml.tags+xml"/>
  <Override PartName="/ppt/tags/tag5558.xml" ContentType="application/vnd.openxmlformats-officedocument.presentationml.tags+xml"/>
  <Override PartName="/ppt/tags/tag5559.xml" ContentType="application/vnd.openxmlformats-officedocument.presentationml.tags+xml"/>
  <Override PartName="/ppt/tags/tag556.xml" ContentType="application/vnd.openxmlformats-officedocument.presentationml.tags+xml"/>
  <Override PartName="/ppt/tags/tag5560.xml" ContentType="application/vnd.openxmlformats-officedocument.presentationml.tags+xml"/>
  <Override PartName="/ppt/tags/tag5561.xml" ContentType="application/vnd.openxmlformats-officedocument.presentationml.tags+xml"/>
  <Override PartName="/ppt/tags/tag5562.xml" ContentType="application/vnd.openxmlformats-officedocument.presentationml.tags+xml"/>
  <Override PartName="/ppt/tags/tag5563.xml" ContentType="application/vnd.openxmlformats-officedocument.presentationml.tags+xml"/>
  <Override PartName="/ppt/tags/tag5564.xml" ContentType="application/vnd.openxmlformats-officedocument.presentationml.tags+xml"/>
  <Override PartName="/ppt/tags/tag5565.xml" ContentType="application/vnd.openxmlformats-officedocument.presentationml.tags+xml"/>
  <Override PartName="/ppt/tags/tag5566.xml" ContentType="application/vnd.openxmlformats-officedocument.presentationml.tags+xml"/>
  <Override PartName="/ppt/tags/tag5567.xml" ContentType="application/vnd.openxmlformats-officedocument.presentationml.tags+xml"/>
  <Override PartName="/ppt/tags/tag5568.xml" ContentType="application/vnd.openxmlformats-officedocument.presentationml.tags+xml"/>
  <Override PartName="/ppt/tags/tag5569.xml" ContentType="application/vnd.openxmlformats-officedocument.presentationml.tags+xml"/>
  <Override PartName="/ppt/tags/tag557.xml" ContentType="application/vnd.openxmlformats-officedocument.presentationml.tags+xml"/>
  <Override PartName="/ppt/tags/tag5570.xml" ContentType="application/vnd.openxmlformats-officedocument.presentationml.tags+xml"/>
  <Override PartName="/ppt/tags/tag5571.xml" ContentType="application/vnd.openxmlformats-officedocument.presentationml.tags+xml"/>
  <Override PartName="/ppt/tags/tag5572.xml" ContentType="application/vnd.openxmlformats-officedocument.presentationml.tags+xml"/>
  <Override PartName="/ppt/tags/tag5573.xml" ContentType="application/vnd.openxmlformats-officedocument.presentationml.tags+xml"/>
  <Override PartName="/ppt/tags/tag5574.xml" ContentType="application/vnd.openxmlformats-officedocument.presentationml.tags+xml"/>
  <Override PartName="/ppt/tags/tag5575.xml" ContentType="application/vnd.openxmlformats-officedocument.presentationml.tags+xml"/>
  <Override PartName="/ppt/tags/tag5576.xml" ContentType="application/vnd.openxmlformats-officedocument.presentationml.tags+xml"/>
  <Override PartName="/ppt/tags/tag5577.xml" ContentType="application/vnd.openxmlformats-officedocument.presentationml.tags+xml"/>
  <Override PartName="/ppt/tags/tag5578.xml" ContentType="application/vnd.openxmlformats-officedocument.presentationml.tags+xml"/>
  <Override PartName="/ppt/tags/tag5579.xml" ContentType="application/vnd.openxmlformats-officedocument.presentationml.tags+xml"/>
  <Override PartName="/ppt/tags/tag558.xml" ContentType="application/vnd.openxmlformats-officedocument.presentationml.tags+xml"/>
  <Override PartName="/ppt/tags/tag5580.xml" ContentType="application/vnd.openxmlformats-officedocument.presentationml.tags+xml"/>
  <Override PartName="/ppt/tags/tag5581.xml" ContentType="application/vnd.openxmlformats-officedocument.presentationml.tags+xml"/>
  <Override PartName="/ppt/tags/tag5582.xml" ContentType="application/vnd.openxmlformats-officedocument.presentationml.tags+xml"/>
  <Override PartName="/ppt/tags/tag5583.xml" ContentType="application/vnd.openxmlformats-officedocument.presentationml.tags+xml"/>
  <Override PartName="/ppt/tags/tag5584.xml" ContentType="application/vnd.openxmlformats-officedocument.presentationml.tags+xml"/>
  <Override PartName="/ppt/tags/tag5585.xml" ContentType="application/vnd.openxmlformats-officedocument.presentationml.tags+xml"/>
  <Override PartName="/ppt/tags/tag5586.xml" ContentType="application/vnd.openxmlformats-officedocument.presentationml.tags+xml"/>
  <Override PartName="/ppt/tags/tag5587.xml" ContentType="application/vnd.openxmlformats-officedocument.presentationml.tags+xml"/>
  <Override PartName="/ppt/tags/tag5588.xml" ContentType="application/vnd.openxmlformats-officedocument.presentationml.tags+xml"/>
  <Override PartName="/ppt/tags/tag5589.xml" ContentType="application/vnd.openxmlformats-officedocument.presentationml.tags+xml"/>
  <Override PartName="/ppt/tags/tag559.xml" ContentType="application/vnd.openxmlformats-officedocument.presentationml.tags+xml"/>
  <Override PartName="/ppt/tags/tag5590.xml" ContentType="application/vnd.openxmlformats-officedocument.presentationml.tags+xml"/>
  <Override PartName="/ppt/tags/tag5591.xml" ContentType="application/vnd.openxmlformats-officedocument.presentationml.tags+xml"/>
  <Override PartName="/ppt/tags/tag5592.xml" ContentType="application/vnd.openxmlformats-officedocument.presentationml.tags+xml"/>
  <Override PartName="/ppt/tags/tag5593.xml" ContentType="application/vnd.openxmlformats-officedocument.presentationml.tags+xml"/>
  <Override PartName="/ppt/tags/tag5594.xml" ContentType="application/vnd.openxmlformats-officedocument.presentationml.tags+xml"/>
  <Override PartName="/ppt/tags/tag5595.xml" ContentType="application/vnd.openxmlformats-officedocument.presentationml.tags+xml"/>
  <Override PartName="/ppt/tags/tag5596.xml" ContentType="application/vnd.openxmlformats-officedocument.presentationml.tags+xml"/>
  <Override PartName="/ppt/tags/tag5597.xml" ContentType="application/vnd.openxmlformats-officedocument.presentationml.tags+xml"/>
  <Override PartName="/ppt/tags/tag5598.xml" ContentType="application/vnd.openxmlformats-officedocument.presentationml.tags+xml"/>
  <Override PartName="/ppt/tags/tag559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00.xml" ContentType="application/vnd.openxmlformats-officedocument.presentationml.tags+xml"/>
  <Override PartName="/ppt/tags/tag5601.xml" ContentType="application/vnd.openxmlformats-officedocument.presentationml.tags+xml"/>
  <Override PartName="/ppt/tags/tag5602.xml" ContentType="application/vnd.openxmlformats-officedocument.presentationml.tags+xml"/>
  <Override PartName="/ppt/tags/tag5603.xml" ContentType="application/vnd.openxmlformats-officedocument.presentationml.tags+xml"/>
  <Override PartName="/ppt/tags/tag5604.xml" ContentType="application/vnd.openxmlformats-officedocument.presentationml.tags+xml"/>
  <Override PartName="/ppt/tags/tag5605.xml" ContentType="application/vnd.openxmlformats-officedocument.presentationml.tags+xml"/>
  <Override PartName="/ppt/tags/tag5606.xml" ContentType="application/vnd.openxmlformats-officedocument.presentationml.tags+xml"/>
  <Override PartName="/ppt/tags/tag5607.xml" ContentType="application/vnd.openxmlformats-officedocument.presentationml.tags+xml"/>
  <Override PartName="/ppt/tags/tag5608.xml" ContentType="application/vnd.openxmlformats-officedocument.presentationml.tags+xml"/>
  <Override PartName="/ppt/tags/tag5609.xml" ContentType="application/vnd.openxmlformats-officedocument.presentationml.tags+xml"/>
  <Override PartName="/ppt/tags/tag561.xml" ContentType="application/vnd.openxmlformats-officedocument.presentationml.tags+xml"/>
  <Override PartName="/ppt/tags/tag5610.xml" ContentType="application/vnd.openxmlformats-officedocument.presentationml.tags+xml"/>
  <Override PartName="/ppt/tags/tag5611.xml" ContentType="application/vnd.openxmlformats-officedocument.presentationml.tags+xml"/>
  <Override PartName="/ppt/tags/tag5612.xml" ContentType="application/vnd.openxmlformats-officedocument.presentationml.tags+xml"/>
  <Override PartName="/ppt/tags/tag5613.xml" ContentType="application/vnd.openxmlformats-officedocument.presentationml.tags+xml"/>
  <Override PartName="/ppt/tags/tag5614.xml" ContentType="application/vnd.openxmlformats-officedocument.presentationml.tags+xml"/>
  <Override PartName="/ppt/tags/tag5615.xml" ContentType="application/vnd.openxmlformats-officedocument.presentationml.tags+xml"/>
  <Override PartName="/ppt/tags/tag5616.xml" ContentType="application/vnd.openxmlformats-officedocument.presentationml.tags+xml"/>
  <Override PartName="/ppt/tags/tag5617.xml" ContentType="application/vnd.openxmlformats-officedocument.presentationml.tags+xml"/>
  <Override PartName="/ppt/tags/tag5618.xml" ContentType="application/vnd.openxmlformats-officedocument.presentationml.tags+xml"/>
  <Override PartName="/ppt/tags/tag5619.xml" ContentType="application/vnd.openxmlformats-officedocument.presentationml.tags+xml"/>
  <Override PartName="/ppt/tags/tag562.xml" ContentType="application/vnd.openxmlformats-officedocument.presentationml.tags+xml"/>
  <Override PartName="/ppt/tags/tag5620.xml" ContentType="application/vnd.openxmlformats-officedocument.presentationml.tags+xml"/>
  <Override PartName="/ppt/tags/tag5621.xml" ContentType="application/vnd.openxmlformats-officedocument.presentationml.tags+xml"/>
  <Override PartName="/ppt/tags/tag5622.xml" ContentType="application/vnd.openxmlformats-officedocument.presentationml.tags+xml"/>
  <Override PartName="/ppt/tags/tag5623.xml" ContentType="application/vnd.openxmlformats-officedocument.presentationml.tags+xml"/>
  <Override PartName="/ppt/tags/tag5624.xml" ContentType="application/vnd.openxmlformats-officedocument.presentationml.tags+xml"/>
  <Override PartName="/ppt/tags/tag5625.xml" ContentType="application/vnd.openxmlformats-officedocument.presentationml.tags+xml"/>
  <Override PartName="/ppt/tags/tag5626.xml" ContentType="application/vnd.openxmlformats-officedocument.presentationml.tags+xml"/>
  <Override PartName="/ppt/tags/tag5627.xml" ContentType="application/vnd.openxmlformats-officedocument.presentationml.tags+xml"/>
  <Override PartName="/ppt/tags/tag5628.xml" ContentType="application/vnd.openxmlformats-officedocument.presentationml.tags+xml"/>
  <Override PartName="/ppt/tags/tag5629.xml" ContentType="application/vnd.openxmlformats-officedocument.presentationml.tags+xml"/>
  <Override PartName="/ppt/tags/tag563.xml" ContentType="application/vnd.openxmlformats-officedocument.presentationml.tags+xml"/>
  <Override PartName="/ppt/tags/tag5630.xml" ContentType="application/vnd.openxmlformats-officedocument.presentationml.tags+xml"/>
  <Override PartName="/ppt/tags/tag5631.xml" ContentType="application/vnd.openxmlformats-officedocument.presentationml.tags+xml"/>
  <Override PartName="/ppt/tags/tag5632.xml" ContentType="application/vnd.openxmlformats-officedocument.presentationml.tags+xml"/>
  <Override PartName="/ppt/tags/tag5633.xml" ContentType="application/vnd.openxmlformats-officedocument.presentationml.tags+xml"/>
  <Override PartName="/ppt/tags/tag5634.xml" ContentType="application/vnd.openxmlformats-officedocument.presentationml.tags+xml"/>
  <Override PartName="/ppt/tags/tag5635.xml" ContentType="application/vnd.openxmlformats-officedocument.presentationml.tags+xml"/>
  <Override PartName="/ppt/tags/tag5636.xml" ContentType="application/vnd.openxmlformats-officedocument.presentationml.tags+xml"/>
  <Override PartName="/ppt/tags/tag5637.xml" ContentType="application/vnd.openxmlformats-officedocument.presentationml.tags+xml"/>
  <Override PartName="/ppt/tags/tag5638.xml" ContentType="application/vnd.openxmlformats-officedocument.presentationml.tags+xml"/>
  <Override PartName="/ppt/tags/tag5639.xml" ContentType="application/vnd.openxmlformats-officedocument.presentationml.tags+xml"/>
  <Override PartName="/ppt/tags/tag564.xml" ContentType="application/vnd.openxmlformats-officedocument.presentationml.tags+xml"/>
  <Override PartName="/ppt/tags/tag5640.xml" ContentType="application/vnd.openxmlformats-officedocument.presentationml.tags+xml"/>
  <Override PartName="/ppt/tags/tag5641.xml" ContentType="application/vnd.openxmlformats-officedocument.presentationml.tags+xml"/>
  <Override PartName="/ppt/tags/tag5642.xml" ContentType="application/vnd.openxmlformats-officedocument.presentationml.tags+xml"/>
  <Override PartName="/ppt/tags/tag5643.xml" ContentType="application/vnd.openxmlformats-officedocument.presentationml.tags+xml"/>
  <Override PartName="/ppt/tags/tag5644.xml" ContentType="application/vnd.openxmlformats-officedocument.presentationml.tags+xml"/>
  <Override PartName="/ppt/tags/tag5645.xml" ContentType="application/vnd.openxmlformats-officedocument.presentationml.tags+xml"/>
  <Override PartName="/ppt/tags/tag5646.xml" ContentType="application/vnd.openxmlformats-officedocument.presentationml.tags+xml"/>
  <Override PartName="/ppt/tags/tag5647.xml" ContentType="application/vnd.openxmlformats-officedocument.presentationml.tags+xml"/>
  <Override PartName="/ppt/tags/tag5648.xml" ContentType="application/vnd.openxmlformats-officedocument.presentationml.tags+xml"/>
  <Override PartName="/ppt/tags/tag5649.xml" ContentType="application/vnd.openxmlformats-officedocument.presentationml.tags+xml"/>
  <Override PartName="/ppt/tags/tag565.xml" ContentType="application/vnd.openxmlformats-officedocument.presentationml.tags+xml"/>
  <Override PartName="/ppt/tags/tag5650.xml" ContentType="application/vnd.openxmlformats-officedocument.presentationml.tags+xml"/>
  <Override PartName="/ppt/tags/tag5651.xml" ContentType="application/vnd.openxmlformats-officedocument.presentationml.tags+xml"/>
  <Override PartName="/ppt/tags/tag5652.xml" ContentType="application/vnd.openxmlformats-officedocument.presentationml.tags+xml"/>
  <Override PartName="/ppt/tags/tag5653.xml" ContentType="application/vnd.openxmlformats-officedocument.presentationml.tags+xml"/>
  <Override PartName="/ppt/tags/tag5654.xml" ContentType="application/vnd.openxmlformats-officedocument.presentationml.tags+xml"/>
  <Override PartName="/ppt/tags/tag5655.xml" ContentType="application/vnd.openxmlformats-officedocument.presentationml.tags+xml"/>
  <Override PartName="/ppt/tags/tag5656.xml" ContentType="application/vnd.openxmlformats-officedocument.presentationml.tags+xml"/>
  <Override PartName="/ppt/tags/tag5657.xml" ContentType="application/vnd.openxmlformats-officedocument.presentationml.tags+xml"/>
  <Override PartName="/ppt/tags/tag5658.xml" ContentType="application/vnd.openxmlformats-officedocument.presentationml.tags+xml"/>
  <Override PartName="/ppt/tags/tag5659.xml" ContentType="application/vnd.openxmlformats-officedocument.presentationml.tags+xml"/>
  <Override PartName="/ppt/tags/tag566.xml" ContentType="application/vnd.openxmlformats-officedocument.presentationml.tags+xml"/>
  <Override PartName="/ppt/tags/tag5660.xml" ContentType="application/vnd.openxmlformats-officedocument.presentationml.tags+xml"/>
  <Override PartName="/ppt/tags/tag5661.xml" ContentType="application/vnd.openxmlformats-officedocument.presentationml.tags+xml"/>
  <Override PartName="/ppt/tags/tag5662.xml" ContentType="application/vnd.openxmlformats-officedocument.presentationml.tags+xml"/>
  <Override PartName="/ppt/tags/tag5663.xml" ContentType="application/vnd.openxmlformats-officedocument.presentationml.tags+xml"/>
  <Override PartName="/ppt/tags/tag5664.xml" ContentType="application/vnd.openxmlformats-officedocument.presentationml.tags+xml"/>
  <Override PartName="/ppt/tags/tag5665.xml" ContentType="application/vnd.openxmlformats-officedocument.presentationml.tags+xml"/>
  <Override PartName="/ppt/tags/tag5666.xml" ContentType="application/vnd.openxmlformats-officedocument.presentationml.tags+xml"/>
  <Override PartName="/ppt/tags/tag5667.xml" ContentType="application/vnd.openxmlformats-officedocument.presentationml.tags+xml"/>
  <Override PartName="/ppt/tags/tag5668.xml" ContentType="application/vnd.openxmlformats-officedocument.presentationml.tags+xml"/>
  <Override PartName="/ppt/tags/tag5669.xml" ContentType="application/vnd.openxmlformats-officedocument.presentationml.tags+xml"/>
  <Override PartName="/ppt/tags/tag567.xml" ContentType="application/vnd.openxmlformats-officedocument.presentationml.tags+xml"/>
  <Override PartName="/ppt/tags/tag5670.xml" ContentType="application/vnd.openxmlformats-officedocument.presentationml.tags+xml"/>
  <Override PartName="/ppt/tags/tag5671.xml" ContentType="application/vnd.openxmlformats-officedocument.presentationml.tags+xml"/>
  <Override PartName="/ppt/tags/tag5672.xml" ContentType="application/vnd.openxmlformats-officedocument.presentationml.tags+xml"/>
  <Override PartName="/ppt/tags/tag5673.xml" ContentType="application/vnd.openxmlformats-officedocument.presentationml.tags+xml"/>
  <Override PartName="/ppt/tags/tag5674.xml" ContentType="application/vnd.openxmlformats-officedocument.presentationml.tags+xml"/>
  <Override PartName="/ppt/tags/tag5675.xml" ContentType="application/vnd.openxmlformats-officedocument.presentationml.tags+xml"/>
  <Override PartName="/ppt/tags/tag5676.xml" ContentType="application/vnd.openxmlformats-officedocument.presentationml.tags+xml"/>
  <Override PartName="/ppt/tags/tag5677.xml" ContentType="application/vnd.openxmlformats-officedocument.presentationml.tags+xml"/>
  <Override PartName="/ppt/tags/tag5678.xml" ContentType="application/vnd.openxmlformats-officedocument.presentationml.tags+xml"/>
  <Override PartName="/ppt/tags/tag5679.xml" ContentType="application/vnd.openxmlformats-officedocument.presentationml.tags+xml"/>
  <Override PartName="/ppt/tags/tag568.xml" ContentType="application/vnd.openxmlformats-officedocument.presentationml.tags+xml"/>
  <Override PartName="/ppt/tags/tag5680.xml" ContentType="application/vnd.openxmlformats-officedocument.presentationml.tags+xml"/>
  <Override PartName="/ppt/tags/tag5681.xml" ContentType="application/vnd.openxmlformats-officedocument.presentationml.tags+xml"/>
  <Override PartName="/ppt/tags/tag5682.xml" ContentType="application/vnd.openxmlformats-officedocument.presentationml.tags+xml"/>
  <Override PartName="/ppt/tags/tag5683.xml" ContentType="application/vnd.openxmlformats-officedocument.presentationml.tags+xml"/>
  <Override PartName="/ppt/tags/tag5684.xml" ContentType="application/vnd.openxmlformats-officedocument.presentationml.tags+xml"/>
  <Override PartName="/ppt/tags/tag5685.xml" ContentType="application/vnd.openxmlformats-officedocument.presentationml.tags+xml"/>
  <Override PartName="/ppt/tags/tag5686.xml" ContentType="application/vnd.openxmlformats-officedocument.presentationml.tags+xml"/>
  <Override PartName="/ppt/tags/tag5687.xml" ContentType="application/vnd.openxmlformats-officedocument.presentationml.tags+xml"/>
  <Override PartName="/ppt/tags/tag5688.xml" ContentType="application/vnd.openxmlformats-officedocument.presentationml.tags+xml"/>
  <Override PartName="/ppt/tags/tag5689.xml" ContentType="application/vnd.openxmlformats-officedocument.presentationml.tags+xml"/>
  <Override PartName="/ppt/tags/tag569.xml" ContentType="application/vnd.openxmlformats-officedocument.presentationml.tags+xml"/>
  <Override PartName="/ppt/tags/tag5690.xml" ContentType="application/vnd.openxmlformats-officedocument.presentationml.tags+xml"/>
  <Override PartName="/ppt/tags/tag5691.xml" ContentType="application/vnd.openxmlformats-officedocument.presentationml.tags+xml"/>
  <Override PartName="/ppt/tags/tag5692.xml" ContentType="application/vnd.openxmlformats-officedocument.presentationml.tags+xml"/>
  <Override PartName="/ppt/tags/tag5693.xml" ContentType="application/vnd.openxmlformats-officedocument.presentationml.tags+xml"/>
  <Override PartName="/ppt/tags/tag5694.xml" ContentType="application/vnd.openxmlformats-officedocument.presentationml.tags+xml"/>
  <Override PartName="/ppt/tags/tag5695.xml" ContentType="application/vnd.openxmlformats-officedocument.presentationml.tags+xml"/>
  <Override PartName="/ppt/tags/tag5696.xml" ContentType="application/vnd.openxmlformats-officedocument.presentationml.tags+xml"/>
  <Override PartName="/ppt/tags/tag5697.xml" ContentType="application/vnd.openxmlformats-officedocument.presentationml.tags+xml"/>
  <Override PartName="/ppt/tags/tag5698.xml" ContentType="application/vnd.openxmlformats-officedocument.presentationml.tags+xml"/>
  <Override PartName="/ppt/tags/tag569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00.xml" ContentType="application/vnd.openxmlformats-officedocument.presentationml.tags+xml"/>
  <Override PartName="/ppt/tags/tag5701.xml" ContentType="application/vnd.openxmlformats-officedocument.presentationml.tags+xml"/>
  <Override PartName="/ppt/tags/tag5702.xml" ContentType="application/vnd.openxmlformats-officedocument.presentationml.tags+xml"/>
  <Override PartName="/ppt/tags/tag5703.xml" ContentType="application/vnd.openxmlformats-officedocument.presentationml.tags+xml"/>
  <Override PartName="/ppt/tags/tag5704.xml" ContentType="application/vnd.openxmlformats-officedocument.presentationml.tags+xml"/>
  <Override PartName="/ppt/tags/tag5705.xml" ContentType="application/vnd.openxmlformats-officedocument.presentationml.tags+xml"/>
  <Override PartName="/ppt/tags/tag5706.xml" ContentType="application/vnd.openxmlformats-officedocument.presentationml.tags+xml"/>
  <Override PartName="/ppt/tags/tag5707.xml" ContentType="application/vnd.openxmlformats-officedocument.presentationml.tags+xml"/>
  <Override PartName="/ppt/tags/tag5708.xml" ContentType="application/vnd.openxmlformats-officedocument.presentationml.tags+xml"/>
  <Override PartName="/ppt/tags/tag5709.xml" ContentType="application/vnd.openxmlformats-officedocument.presentationml.tags+xml"/>
  <Override PartName="/ppt/tags/tag571.xml" ContentType="application/vnd.openxmlformats-officedocument.presentationml.tags+xml"/>
  <Override PartName="/ppt/tags/tag5710.xml" ContentType="application/vnd.openxmlformats-officedocument.presentationml.tags+xml"/>
  <Override PartName="/ppt/tags/tag5711.xml" ContentType="application/vnd.openxmlformats-officedocument.presentationml.tags+xml"/>
  <Override PartName="/ppt/tags/tag5712.xml" ContentType="application/vnd.openxmlformats-officedocument.presentationml.tags+xml"/>
  <Override PartName="/ppt/tags/tag5713.xml" ContentType="application/vnd.openxmlformats-officedocument.presentationml.tags+xml"/>
  <Override PartName="/ppt/tags/tag5714.xml" ContentType="application/vnd.openxmlformats-officedocument.presentationml.tags+xml"/>
  <Override PartName="/ppt/tags/tag5715.xml" ContentType="application/vnd.openxmlformats-officedocument.presentationml.tags+xml"/>
  <Override PartName="/ppt/tags/tag5716.xml" ContentType="application/vnd.openxmlformats-officedocument.presentationml.tags+xml"/>
  <Override PartName="/ppt/tags/tag5717.xml" ContentType="application/vnd.openxmlformats-officedocument.presentationml.tags+xml"/>
  <Override PartName="/ppt/tags/tag5718.xml" ContentType="application/vnd.openxmlformats-officedocument.presentationml.tags+xml"/>
  <Override PartName="/ppt/tags/tag5719.xml" ContentType="application/vnd.openxmlformats-officedocument.presentationml.tags+xml"/>
  <Override PartName="/ppt/tags/tag572.xml" ContentType="application/vnd.openxmlformats-officedocument.presentationml.tags+xml"/>
  <Override PartName="/ppt/tags/tag5720.xml" ContentType="application/vnd.openxmlformats-officedocument.presentationml.tags+xml"/>
  <Override PartName="/ppt/tags/tag5721.xml" ContentType="application/vnd.openxmlformats-officedocument.presentationml.tags+xml"/>
  <Override PartName="/ppt/tags/tag5722.xml" ContentType="application/vnd.openxmlformats-officedocument.presentationml.tags+xml"/>
  <Override PartName="/ppt/tags/tag5723.xml" ContentType="application/vnd.openxmlformats-officedocument.presentationml.tags+xml"/>
  <Override PartName="/ppt/tags/tag5724.xml" ContentType="application/vnd.openxmlformats-officedocument.presentationml.tags+xml"/>
  <Override PartName="/ppt/tags/tag5725.xml" ContentType="application/vnd.openxmlformats-officedocument.presentationml.tags+xml"/>
  <Override PartName="/ppt/tags/tag5726.xml" ContentType="application/vnd.openxmlformats-officedocument.presentationml.tags+xml"/>
  <Override PartName="/ppt/tags/tag5727.xml" ContentType="application/vnd.openxmlformats-officedocument.presentationml.tags+xml"/>
  <Override PartName="/ppt/tags/tag5728.xml" ContentType="application/vnd.openxmlformats-officedocument.presentationml.tags+xml"/>
  <Override PartName="/ppt/tags/tag5729.xml" ContentType="application/vnd.openxmlformats-officedocument.presentationml.tags+xml"/>
  <Override PartName="/ppt/tags/tag573.xml" ContentType="application/vnd.openxmlformats-officedocument.presentationml.tags+xml"/>
  <Override PartName="/ppt/tags/tag5730.xml" ContentType="application/vnd.openxmlformats-officedocument.presentationml.tags+xml"/>
  <Override PartName="/ppt/tags/tag5731.xml" ContentType="application/vnd.openxmlformats-officedocument.presentationml.tags+xml"/>
  <Override PartName="/ppt/tags/tag5732.xml" ContentType="application/vnd.openxmlformats-officedocument.presentationml.tags+xml"/>
  <Override PartName="/ppt/tags/tag5733.xml" ContentType="application/vnd.openxmlformats-officedocument.presentationml.tags+xml"/>
  <Override PartName="/ppt/tags/tag5734.xml" ContentType="application/vnd.openxmlformats-officedocument.presentationml.tags+xml"/>
  <Override PartName="/ppt/tags/tag5735.xml" ContentType="application/vnd.openxmlformats-officedocument.presentationml.tags+xml"/>
  <Override PartName="/ppt/tags/tag5736.xml" ContentType="application/vnd.openxmlformats-officedocument.presentationml.tags+xml"/>
  <Override PartName="/ppt/tags/tag5737.xml" ContentType="application/vnd.openxmlformats-officedocument.presentationml.tags+xml"/>
  <Override PartName="/ppt/tags/tag5738.xml" ContentType="application/vnd.openxmlformats-officedocument.presentationml.tags+xml"/>
  <Override PartName="/ppt/tags/tag5739.xml" ContentType="application/vnd.openxmlformats-officedocument.presentationml.tags+xml"/>
  <Override PartName="/ppt/tags/tag574.xml" ContentType="application/vnd.openxmlformats-officedocument.presentationml.tags+xml"/>
  <Override PartName="/ppt/tags/tag5740.xml" ContentType="application/vnd.openxmlformats-officedocument.presentationml.tags+xml"/>
  <Override PartName="/ppt/tags/tag5741.xml" ContentType="application/vnd.openxmlformats-officedocument.presentationml.tags+xml"/>
  <Override PartName="/ppt/tags/tag5742.xml" ContentType="application/vnd.openxmlformats-officedocument.presentationml.tags+xml"/>
  <Override PartName="/ppt/tags/tag5743.xml" ContentType="application/vnd.openxmlformats-officedocument.presentationml.tags+xml"/>
  <Override PartName="/ppt/tags/tag5744.xml" ContentType="application/vnd.openxmlformats-officedocument.presentationml.tags+xml"/>
  <Override PartName="/ppt/tags/tag5745.xml" ContentType="application/vnd.openxmlformats-officedocument.presentationml.tags+xml"/>
  <Override PartName="/ppt/tags/tag5746.xml" ContentType="application/vnd.openxmlformats-officedocument.presentationml.tags+xml"/>
  <Override PartName="/ppt/tags/tag5747.xml" ContentType="application/vnd.openxmlformats-officedocument.presentationml.tags+xml"/>
  <Override PartName="/ppt/tags/tag5748.xml" ContentType="application/vnd.openxmlformats-officedocument.presentationml.tags+xml"/>
  <Override PartName="/ppt/tags/tag5749.xml" ContentType="application/vnd.openxmlformats-officedocument.presentationml.tags+xml"/>
  <Override PartName="/ppt/tags/tag575.xml" ContentType="application/vnd.openxmlformats-officedocument.presentationml.tags+xml"/>
  <Override PartName="/ppt/tags/tag5750.xml" ContentType="application/vnd.openxmlformats-officedocument.presentationml.tags+xml"/>
  <Override PartName="/ppt/tags/tag5751.xml" ContentType="application/vnd.openxmlformats-officedocument.presentationml.tags+xml"/>
  <Override PartName="/ppt/tags/tag5752.xml" ContentType="application/vnd.openxmlformats-officedocument.presentationml.tags+xml"/>
  <Override PartName="/ppt/tags/tag5753.xml" ContentType="application/vnd.openxmlformats-officedocument.presentationml.tags+xml"/>
  <Override PartName="/ppt/tags/tag5754.xml" ContentType="application/vnd.openxmlformats-officedocument.presentationml.tags+xml"/>
  <Override PartName="/ppt/tags/tag5755.xml" ContentType="application/vnd.openxmlformats-officedocument.presentationml.tags+xml"/>
  <Override PartName="/ppt/tags/tag5756.xml" ContentType="application/vnd.openxmlformats-officedocument.presentationml.tags+xml"/>
  <Override PartName="/ppt/tags/tag5757.xml" ContentType="application/vnd.openxmlformats-officedocument.presentationml.tags+xml"/>
  <Override PartName="/ppt/tags/tag5758.xml" ContentType="application/vnd.openxmlformats-officedocument.presentationml.tags+xml"/>
  <Override PartName="/ppt/tags/tag5759.xml" ContentType="application/vnd.openxmlformats-officedocument.presentationml.tags+xml"/>
  <Override PartName="/ppt/tags/tag576.xml" ContentType="application/vnd.openxmlformats-officedocument.presentationml.tags+xml"/>
  <Override PartName="/ppt/tags/tag5760.xml" ContentType="application/vnd.openxmlformats-officedocument.presentationml.tags+xml"/>
  <Override PartName="/ppt/tags/tag5761.xml" ContentType="application/vnd.openxmlformats-officedocument.presentationml.tags+xml"/>
  <Override PartName="/ppt/tags/tag5762.xml" ContentType="application/vnd.openxmlformats-officedocument.presentationml.tags+xml"/>
  <Override PartName="/ppt/tags/tag5763.xml" ContentType="application/vnd.openxmlformats-officedocument.presentationml.tags+xml"/>
  <Override PartName="/ppt/tags/tag5764.xml" ContentType="application/vnd.openxmlformats-officedocument.presentationml.tags+xml"/>
  <Override PartName="/ppt/tags/tag5765.xml" ContentType="application/vnd.openxmlformats-officedocument.presentationml.tags+xml"/>
  <Override PartName="/ppt/tags/tag5766.xml" ContentType="application/vnd.openxmlformats-officedocument.presentationml.tags+xml"/>
  <Override PartName="/ppt/tags/tag5767.xml" ContentType="application/vnd.openxmlformats-officedocument.presentationml.tags+xml"/>
  <Override PartName="/ppt/tags/tag5768.xml" ContentType="application/vnd.openxmlformats-officedocument.presentationml.tags+xml"/>
  <Override PartName="/ppt/tags/tag5769.xml" ContentType="application/vnd.openxmlformats-officedocument.presentationml.tags+xml"/>
  <Override PartName="/ppt/tags/tag577.xml" ContentType="application/vnd.openxmlformats-officedocument.presentationml.tags+xml"/>
  <Override PartName="/ppt/tags/tag5770.xml" ContentType="application/vnd.openxmlformats-officedocument.presentationml.tags+xml"/>
  <Override PartName="/ppt/tags/tag5771.xml" ContentType="application/vnd.openxmlformats-officedocument.presentationml.tags+xml"/>
  <Override PartName="/ppt/tags/tag5772.xml" ContentType="application/vnd.openxmlformats-officedocument.presentationml.tags+xml"/>
  <Override PartName="/ppt/tags/tag5773.xml" ContentType="application/vnd.openxmlformats-officedocument.presentationml.tags+xml"/>
  <Override PartName="/ppt/tags/tag5774.xml" ContentType="application/vnd.openxmlformats-officedocument.presentationml.tags+xml"/>
  <Override PartName="/ppt/tags/tag5775.xml" ContentType="application/vnd.openxmlformats-officedocument.presentationml.tags+xml"/>
  <Override PartName="/ppt/tags/tag5776.xml" ContentType="application/vnd.openxmlformats-officedocument.presentationml.tags+xml"/>
  <Override PartName="/ppt/tags/tag5777.xml" ContentType="application/vnd.openxmlformats-officedocument.presentationml.tags+xml"/>
  <Override PartName="/ppt/tags/tag5778.xml" ContentType="application/vnd.openxmlformats-officedocument.presentationml.tags+xml"/>
  <Override PartName="/ppt/tags/tag5779.xml" ContentType="application/vnd.openxmlformats-officedocument.presentationml.tags+xml"/>
  <Override PartName="/ppt/tags/tag578.xml" ContentType="application/vnd.openxmlformats-officedocument.presentationml.tags+xml"/>
  <Override PartName="/ppt/tags/tag5780.xml" ContentType="application/vnd.openxmlformats-officedocument.presentationml.tags+xml"/>
  <Override PartName="/ppt/tags/tag5781.xml" ContentType="application/vnd.openxmlformats-officedocument.presentationml.tags+xml"/>
  <Override PartName="/ppt/tags/tag5782.xml" ContentType="application/vnd.openxmlformats-officedocument.presentationml.tags+xml"/>
  <Override PartName="/ppt/tags/tag5783.xml" ContentType="application/vnd.openxmlformats-officedocument.presentationml.tags+xml"/>
  <Override PartName="/ppt/tags/tag5784.xml" ContentType="application/vnd.openxmlformats-officedocument.presentationml.tags+xml"/>
  <Override PartName="/ppt/tags/tag5785.xml" ContentType="application/vnd.openxmlformats-officedocument.presentationml.tags+xml"/>
  <Override PartName="/ppt/tags/tag5786.xml" ContentType="application/vnd.openxmlformats-officedocument.presentationml.tags+xml"/>
  <Override PartName="/ppt/tags/tag5787.xml" ContentType="application/vnd.openxmlformats-officedocument.presentationml.tags+xml"/>
  <Override PartName="/ppt/tags/tag5788.xml" ContentType="application/vnd.openxmlformats-officedocument.presentationml.tags+xml"/>
  <Override PartName="/ppt/tags/tag5789.xml" ContentType="application/vnd.openxmlformats-officedocument.presentationml.tags+xml"/>
  <Override PartName="/ppt/tags/tag579.xml" ContentType="application/vnd.openxmlformats-officedocument.presentationml.tags+xml"/>
  <Override PartName="/ppt/tags/tag5790.xml" ContentType="application/vnd.openxmlformats-officedocument.presentationml.tags+xml"/>
  <Override PartName="/ppt/tags/tag5791.xml" ContentType="application/vnd.openxmlformats-officedocument.presentationml.tags+xml"/>
  <Override PartName="/ppt/tags/tag5792.xml" ContentType="application/vnd.openxmlformats-officedocument.presentationml.tags+xml"/>
  <Override PartName="/ppt/tags/tag5793.xml" ContentType="application/vnd.openxmlformats-officedocument.presentationml.tags+xml"/>
  <Override PartName="/ppt/tags/tag5794.xml" ContentType="application/vnd.openxmlformats-officedocument.presentationml.tags+xml"/>
  <Override PartName="/ppt/tags/tag5795.xml" ContentType="application/vnd.openxmlformats-officedocument.presentationml.tags+xml"/>
  <Override PartName="/ppt/tags/tag5796.xml" ContentType="application/vnd.openxmlformats-officedocument.presentationml.tags+xml"/>
  <Override PartName="/ppt/tags/tag5797.xml" ContentType="application/vnd.openxmlformats-officedocument.presentationml.tags+xml"/>
  <Override PartName="/ppt/tags/tag5798.xml" ContentType="application/vnd.openxmlformats-officedocument.presentationml.tags+xml"/>
  <Override PartName="/ppt/tags/tag579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00.xml" ContentType="application/vnd.openxmlformats-officedocument.presentationml.tags+xml"/>
  <Override PartName="/ppt/tags/tag5801.xml" ContentType="application/vnd.openxmlformats-officedocument.presentationml.tags+xml"/>
  <Override PartName="/ppt/tags/tag5802.xml" ContentType="application/vnd.openxmlformats-officedocument.presentationml.tags+xml"/>
  <Override PartName="/ppt/tags/tag5803.xml" ContentType="application/vnd.openxmlformats-officedocument.presentationml.tags+xml"/>
  <Override PartName="/ppt/tags/tag5804.xml" ContentType="application/vnd.openxmlformats-officedocument.presentationml.tags+xml"/>
  <Override PartName="/ppt/tags/tag5805.xml" ContentType="application/vnd.openxmlformats-officedocument.presentationml.tags+xml"/>
  <Override PartName="/ppt/tags/tag5806.xml" ContentType="application/vnd.openxmlformats-officedocument.presentationml.tags+xml"/>
  <Override PartName="/ppt/tags/tag5807.xml" ContentType="application/vnd.openxmlformats-officedocument.presentationml.tags+xml"/>
  <Override PartName="/ppt/tags/tag5808.xml" ContentType="application/vnd.openxmlformats-officedocument.presentationml.tags+xml"/>
  <Override PartName="/ppt/tags/tag5809.xml" ContentType="application/vnd.openxmlformats-officedocument.presentationml.tags+xml"/>
  <Override PartName="/ppt/tags/tag581.xml" ContentType="application/vnd.openxmlformats-officedocument.presentationml.tags+xml"/>
  <Override PartName="/ppt/tags/tag5810.xml" ContentType="application/vnd.openxmlformats-officedocument.presentationml.tags+xml"/>
  <Override PartName="/ppt/tags/tag5811.xml" ContentType="application/vnd.openxmlformats-officedocument.presentationml.tags+xml"/>
  <Override PartName="/ppt/tags/tag5812.xml" ContentType="application/vnd.openxmlformats-officedocument.presentationml.tags+xml"/>
  <Override PartName="/ppt/tags/tag5813.xml" ContentType="application/vnd.openxmlformats-officedocument.presentationml.tags+xml"/>
  <Override PartName="/ppt/tags/tag5814.xml" ContentType="application/vnd.openxmlformats-officedocument.presentationml.tags+xml"/>
  <Override PartName="/ppt/tags/tag5815.xml" ContentType="application/vnd.openxmlformats-officedocument.presentationml.tags+xml"/>
  <Override PartName="/ppt/tags/tag5816.xml" ContentType="application/vnd.openxmlformats-officedocument.presentationml.tags+xml"/>
  <Override PartName="/ppt/tags/tag5817.xml" ContentType="application/vnd.openxmlformats-officedocument.presentationml.tags+xml"/>
  <Override PartName="/ppt/tags/tag5818.xml" ContentType="application/vnd.openxmlformats-officedocument.presentationml.tags+xml"/>
  <Override PartName="/ppt/tags/tag5819.xml" ContentType="application/vnd.openxmlformats-officedocument.presentationml.tags+xml"/>
  <Override PartName="/ppt/tags/tag582.xml" ContentType="application/vnd.openxmlformats-officedocument.presentationml.tags+xml"/>
  <Override PartName="/ppt/tags/tag5820.xml" ContentType="application/vnd.openxmlformats-officedocument.presentationml.tags+xml"/>
  <Override PartName="/ppt/tags/tag5821.xml" ContentType="application/vnd.openxmlformats-officedocument.presentationml.tags+xml"/>
  <Override PartName="/ppt/tags/tag5822.xml" ContentType="application/vnd.openxmlformats-officedocument.presentationml.tags+xml"/>
  <Override PartName="/ppt/tags/tag5823.xml" ContentType="application/vnd.openxmlformats-officedocument.presentationml.tags+xml"/>
  <Override PartName="/ppt/tags/tag5824.xml" ContentType="application/vnd.openxmlformats-officedocument.presentationml.tags+xml"/>
  <Override PartName="/ppt/tags/tag5825.xml" ContentType="application/vnd.openxmlformats-officedocument.presentationml.tags+xml"/>
  <Override PartName="/ppt/tags/tag5826.xml" ContentType="application/vnd.openxmlformats-officedocument.presentationml.tags+xml"/>
  <Override PartName="/ppt/tags/tag5827.xml" ContentType="application/vnd.openxmlformats-officedocument.presentationml.tags+xml"/>
  <Override PartName="/ppt/tags/tag5828.xml" ContentType="application/vnd.openxmlformats-officedocument.presentationml.tags+xml"/>
  <Override PartName="/ppt/tags/tag5829.xml" ContentType="application/vnd.openxmlformats-officedocument.presentationml.tags+xml"/>
  <Override PartName="/ppt/tags/tag583.xml" ContentType="application/vnd.openxmlformats-officedocument.presentationml.tags+xml"/>
  <Override PartName="/ppt/tags/tag5830.xml" ContentType="application/vnd.openxmlformats-officedocument.presentationml.tags+xml"/>
  <Override PartName="/ppt/tags/tag5831.xml" ContentType="application/vnd.openxmlformats-officedocument.presentationml.tags+xml"/>
  <Override PartName="/ppt/tags/tag5832.xml" ContentType="application/vnd.openxmlformats-officedocument.presentationml.tags+xml"/>
  <Override PartName="/ppt/tags/tag5833.xml" ContentType="application/vnd.openxmlformats-officedocument.presentationml.tags+xml"/>
  <Override PartName="/ppt/tags/tag5834.xml" ContentType="application/vnd.openxmlformats-officedocument.presentationml.tags+xml"/>
  <Override PartName="/ppt/tags/tag5835.xml" ContentType="application/vnd.openxmlformats-officedocument.presentationml.tags+xml"/>
  <Override PartName="/ppt/tags/tag5836.xml" ContentType="application/vnd.openxmlformats-officedocument.presentationml.tags+xml"/>
  <Override PartName="/ppt/tags/tag5837.xml" ContentType="application/vnd.openxmlformats-officedocument.presentationml.tags+xml"/>
  <Override PartName="/ppt/tags/tag5838.xml" ContentType="application/vnd.openxmlformats-officedocument.presentationml.tags+xml"/>
  <Override PartName="/ppt/tags/tag5839.xml" ContentType="application/vnd.openxmlformats-officedocument.presentationml.tags+xml"/>
  <Override PartName="/ppt/tags/tag584.xml" ContentType="application/vnd.openxmlformats-officedocument.presentationml.tags+xml"/>
  <Override PartName="/ppt/tags/tag5840.xml" ContentType="application/vnd.openxmlformats-officedocument.presentationml.tags+xml"/>
  <Override PartName="/ppt/tags/tag5841.xml" ContentType="application/vnd.openxmlformats-officedocument.presentationml.tags+xml"/>
  <Override PartName="/ppt/tags/tag5842.xml" ContentType="application/vnd.openxmlformats-officedocument.presentationml.tags+xml"/>
  <Override PartName="/ppt/tags/tag5843.xml" ContentType="application/vnd.openxmlformats-officedocument.presentationml.tags+xml"/>
  <Override PartName="/ppt/tags/tag5844.xml" ContentType="application/vnd.openxmlformats-officedocument.presentationml.tags+xml"/>
  <Override PartName="/ppt/tags/tag5845.xml" ContentType="application/vnd.openxmlformats-officedocument.presentationml.tags+xml"/>
  <Override PartName="/ppt/tags/tag5846.xml" ContentType="application/vnd.openxmlformats-officedocument.presentationml.tags+xml"/>
  <Override PartName="/ppt/tags/tag5847.xml" ContentType="application/vnd.openxmlformats-officedocument.presentationml.tags+xml"/>
  <Override PartName="/ppt/tags/tag5848.xml" ContentType="application/vnd.openxmlformats-officedocument.presentationml.tags+xml"/>
  <Override PartName="/ppt/tags/tag5849.xml" ContentType="application/vnd.openxmlformats-officedocument.presentationml.tags+xml"/>
  <Override PartName="/ppt/tags/tag585.xml" ContentType="application/vnd.openxmlformats-officedocument.presentationml.tags+xml"/>
  <Override PartName="/ppt/tags/tag5850.xml" ContentType="application/vnd.openxmlformats-officedocument.presentationml.tags+xml"/>
  <Override PartName="/ppt/tags/tag5851.xml" ContentType="application/vnd.openxmlformats-officedocument.presentationml.tags+xml"/>
  <Override PartName="/ppt/tags/tag5852.xml" ContentType="application/vnd.openxmlformats-officedocument.presentationml.tags+xml"/>
  <Override PartName="/ppt/tags/tag5853.xml" ContentType="application/vnd.openxmlformats-officedocument.presentationml.tags+xml"/>
  <Override PartName="/ppt/tags/tag5854.xml" ContentType="application/vnd.openxmlformats-officedocument.presentationml.tags+xml"/>
  <Override PartName="/ppt/tags/tag5855.xml" ContentType="application/vnd.openxmlformats-officedocument.presentationml.tags+xml"/>
  <Override PartName="/ppt/tags/tag5856.xml" ContentType="application/vnd.openxmlformats-officedocument.presentationml.tags+xml"/>
  <Override PartName="/ppt/tags/tag5857.xml" ContentType="application/vnd.openxmlformats-officedocument.presentationml.tags+xml"/>
  <Override PartName="/ppt/tags/tag5858.xml" ContentType="application/vnd.openxmlformats-officedocument.presentationml.tags+xml"/>
  <Override PartName="/ppt/tags/tag5859.xml" ContentType="application/vnd.openxmlformats-officedocument.presentationml.tags+xml"/>
  <Override PartName="/ppt/tags/tag586.xml" ContentType="application/vnd.openxmlformats-officedocument.presentationml.tags+xml"/>
  <Override PartName="/ppt/tags/tag5860.xml" ContentType="application/vnd.openxmlformats-officedocument.presentationml.tags+xml"/>
  <Override PartName="/ppt/tags/tag5861.xml" ContentType="application/vnd.openxmlformats-officedocument.presentationml.tags+xml"/>
  <Override PartName="/ppt/tags/tag5862.xml" ContentType="application/vnd.openxmlformats-officedocument.presentationml.tags+xml"/>
  <Override PartName="/ppt/tags/tag5863.xml" ContentType="application/vnd.openxmlformats-officedocument.presentationml.tags+xml"/>
  <Override PartName="/ppt/tags/tag5864.xml" ContentType="application/vnd.openxmlformats-officedocument.presentationml.tags+xml"/>
  <Override PartName="/ppt/tags/tag5865.xml" ContentType="application/vnd.openxmlformats-officedocument.presentationml.tags+xml"/>
  <Override PartName="/ppt/tags/tag5866.xml" ContentType="application/vnd.openxmlformats-officedocument.presentationml.tags+xml"/>
  <Override PartName="/ppt/tags/tag5867.xml" ContentType="application/vnd.openxmlformats-officedocument.presentationml.tags+xml"/>
  <Override PartName="/ppt/tags/tag5868.xml" ContentType="application/vnd.openxmlformats-officedocument.presentationml.tags+xml"/>
  <Override PartName="/ppt/tags/tag5869.xml" ContentType="application/vnd.openxmlformats-officedocument.presentationml.tags+xml"/>
  <Override PartName="/ppt/tags/tag587.xml" ContentType="application/vnd.openxmlformats-officedocument.presentationml.tags+xml"/>
  <Override PartName="/ppt/tags/tag5870.xml" ContentType="application/vnd.openxmlformats-officedocument.presentationml.tags+xml"/>
  <Override PartName="/ppt/tags/tag5871.xml" ContentType="application/vnd.openxmlformats-officedocument.presentationml.tags+xml"/>
  <Override PartName="/ppt/tags/tag5872.xml" ContentType="application/vnd.openxmlformats-officedocument.presentationml.tags+xml"/>
  <Override PartName="/ppt/tags/tag5873.xml" ContentType="application/vnd.openxmlformats-officedocument.presentationml.tags+xml"/>
  <Override PartName="/ppt/tags/tag5874.xml" ContentType="application/vnd.openxmlformats-officedocument.presentationml.tags+xml"/>
  <Override PartName="/ppt/tags/tag5875.xml" ContentType="application/vnd.openxmlformats-officedocument.presentationml.tags+xml"/>
  <Override PartName="/ppt/tags/tag5876.xml" ContentType="application/vnd.openxmlformats-officedocument.presentationml.tags+xml"/>
  <Override PartName="/ppt/tags/tag5877.xml" ContentType="application/vnd.openxmlformats-officedocument.presentationml.tags+xml"/>
  <Override PartName="/ppt/tags/tag5878.xml" ContentType="application/vnd.openxmlformats-officedocument.presentationml.tags+xml"/>
  <Override PartName="/ppt/tags/tag5879.xml" ContentType="application/vnd.openxmlformats-officedocument.presentationml.tags+xml"/>
  <Override PartName="/ppt/tags/tag588.xml" ContentType="application/vnd.openxmlformats-officedocument.presentationml.tags+xml"/>
  <Override PartName="/ppt/tags/tag5880.xml" ContentType="application/vnd.openxmlformats-officedocument.presentationml.tags+xml"/>
  <Override PartName="/ppt/tags/tag5881.xml" ContentType="application/vnd.openxmlformats-officedocument.presentationml.tags+xml"/>
  <Override PartName="/ppt/tags/tag5882.xml" ContentType="application/vnd.openxmlformats-officedocument.presentationml.tags+xml"/>
  <Override PartName="/ppt/tags/tag5883.xml" ContentType="application/vnd.openxmlformats-officedocument.presentationml.tags+xml"/>
  <Override PartName="/ppt/tags/tag5884.xml" ContentType="application/vnd.openxmlformats-officedocument.presentationml.tags+xml"/>
  <Override PartName="/ppt/tags/tag5885.xml" ContentType="application/vnd.openxmlformats-officedocument.presentationml.tags+xml"/>
  <Override PartName="/ppt/tags/tag5886.xml" ContentType="application/vnd.openxmlformats-officedocument.presentationml.tags+xml"/>
  <Override PartName="/ppt/tags/tag5887.xml" ContentType="application/vnd.openxmlformats-officedocument.presentationml.tags+xml"/>
  <Override PartName="/ppt/tags/tag5888.xml" ContentType="application/vnd.openxmlformats-officedocument.presentationml.tags+xml"/>
  <Override PartName="/ppt/tags/tag5889.xml" ContentType="application/vnd.openxmlformats-officedocument.presentationml.tags+xml"/>
  <Override PartName="/ppt/tags/tag589.xml" ContentType="application/vnd.openxmlformats-officedocument.presentationml.tags+xml"/>
  <Override PartName="/ppt/tags/tag5890.xml" ContentType="application/vnd.openxmlformats-officedocument.presentationml.tags+xml"/>
  <Override PartName="/ppt/tags/tag5891.xml" ContentType="application/vnd.openxmlformats-officedocument.presentationml.tags+xml"/>
  <Override PartName="/ppt/tags/tag5892.xml" ContentType="application/vnd.openxmlformats-officedocument.presentationml.tags+xml"/>
  <Override PartName="/ppt/tags/tag5893.xml" ContentType="application/vnd.openxmlformats-officedocument.presentationml.tags+xml"/>
  <Override PartName="/ppt/tags/tag5894.xml" ContentType="application/vnd.openxmlformats-officedocument.presentationml.tags+xml"/>
  <Override PartName="/ppt/tags/tag5895.xml" ContentType="application/vnd.openxmlformats-officedocument.presentationml.tags+xml"/>
  <Override PartName="/ppt/tags/tag5896.xml" ContentType="application/vnd.openxmlformats-officedocument.presentationml.tags+xml"/>
  <Override PartName="/ppt/tags/tag5897.xml" ContentType="application/vnd.openxmlformats-officedocument.presentationml.tags+xml"/>
  <Override PartName="/ppt/tags/tag5898.xml" ContentType="application/vnd.openxmlformats-officedocument.presentationml.tags+xml"/>
  <Override PartName="/ppt/tags/tag589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00.xml" ContentType="application/vnd.openxmlformats-officedocument.presentationml.tags+xml"/>
  <Override PartName="/ppt/tags/tag5901.xml" ContentType="application/vnd.openxmlformats-officedocument.presentationml.tags+xml"/>
  <Override PartName="/ppt/tags/tag5902.xml" ContentType="application/vnd.openxmlformats-officedocument.presentationml.tags+xml"/>
  <Override PartName="/ppt/tags/tag5903.xml" ContentType="application/vnd.openxmlformats-officedocument.presentationml.tags+xml"/>
  <Override PartName="/ppt/tags/tag5904.xml" ContentType="application/vnd.openxmlformats-officedocument.presentationml.tags+xml"/>
  <Override PartName="/ppt/tags/tag5905.xml" ContentType="application/vnd.openxmlformats-officedocument.presentationml.tags+xml"/>
  <Override PartName="/ppt/tags/tag5906.xml" ContentType="application/vnd.openxmlformats-officedocument.presentationml.tags+xml"/>
  <Override PartName="/ppt/tags/tag5907.xml" ContentType="application/vnd.openxmlformats-officedocument.presentationml.tags+xml"/>
  <Override PartName="/ppt/tags/tag5908.xml" ContentType="application/vnd.openxmlformats-officedocument.presentationml.tags+xml"/>
  <Override PartName="/ppt/tags/tag5909.xml" ContentType="application/vnd.openxmlformats-officedocument.presentationml.tags+xml"/>
  <Override PartName="/ppt/tags/tag591.xml" ContentType="application/vnd.openxmlformats-officedocument.presentationml.tags+xml"/>
  <Override PartName="/ppt/tags/tag5910.xml" ContentType="application/vnd.openxmlformats-officedocument.presentationml.tags+xml"/>
  <Override PartName="/ppt/tags/tag5911.xml" ContentType="application/vnd.openxmlformats-officedocument.presentationml.tags+xml"/>
  <Override PartName="/ppt/tags/tag5912.xml" ContentType="application/vnd.openxmlformats-officedocument.presentationml.tags+xml"/>
  <Override PartName="/ppt/tags/tag5913.xml" ContentType="application/vnd.openxmlformats-officedocument.presentationml.tags+xml"/>
  <Override PartName="/ppt/tags/tag5914.xml" ContentType="application/vnd.openxmlformats-officedocument.presentationml.tags+xml"/>
  <Override PartName="/ppt/tags/tag5915.xml" ContentType="application/vnd.openxmlformats-officedocument.presentationml.tags+xml"/>
  <Override PartName="/ppt/tags/tag5916.xml" ContentType="application/vnd.openxmlformats-officedocument.presentationml.tags+xml"/>
  <Override PartName="/ppt/tags/tag5917.xml" ContentType="application/vnd.openxmlformats-officedocument.presentationml.tags+xml"/>
  <Override PartName="/ppt/tags/tag5918.xml" ContentType="application/vnd.openxmlformats-officedocument.presentationml.tags+xml"/>
  <Override PartName="/ppt/tags/tag5919.xml" ContentType="application/vnd.openxmlformats-officedocument.presentationml.tags+xml"/>
  <Override PartName="/ppt/tags/tag592.xml" ContentType="application/vnd.openxmlformats-officedocument.presentationml.tags+xml"/>
  <Override PartName="/ppt/tags/tag5920.xml" ContentType="application/vnd.openxmlformats-officedocument.presentationml.tags+xml"/>
  <Override PartName="/ppt/tags/tag5921.xml" ContentType="application/vnd.openxmlformats-officedocument.presentationml.tags+xml"/>
  <Override PartName="/ppt/tags/tag5922.xml" ContentType="application/vnd.openxmlformats-officedocument.presentationml.tags+xml"/>
  <Override PartName="/ppt/tags/tag5923.xml" ContentType="application/vnd.openxmlformats-officedocument.presentationml.tags+xml"/>
  <Override PartName="/ppt/tags/tag5924.xml" ContentType="application/vnd.openxmlformats-officedocument.presentationml.tags+xml"/>
  <Override PartName="/ppt/tags/tag5925.xml" ContentType="application/vnd.openxmlformats-officedocument.presentationml.tags+xml"/>
  <Override PartName="/ppt/tags/tag5926.xml" ContentType="application/vnd.openxmlformats-officedocument.presentationml.tags+xml"/>
  <Override PartName="/ppt/tags/tag5927.xml" ContentType="application/vnd.openxmlformats-officedocument.presentationml.tags+xml"/>
  <Override PartName="/ppt/tags/tag5928.xml" ContentType="application/vnd.openxmlformats-officedocument.presentationml.tags+xml"/>
  <Override PartName="/ppt/tags/tag5929.xml" ContentType="application/vnd.openxmlformats-officedocument.presentationml.tags+xml"/>
  <Override PartName="/ppt/tags/tag593.xml" ContentType="application/vnd.openxmlformats-officedocument.presentationml.tags+xml"/>
  <Override PartName="/ppt/tags/tag5930.xml" ContentType="application/vnd.openxmlformats-officedocument.presentationml.tags+xml"/>
  <Override PartName="/ppt/tags/tag5931.xml" ContentType="application/vnd.openxmlformats-officedocument.presentationml.tags+xml"/>
  <Override PartName="/ppt/tags/tag5932.xml" ContentType="application/vnd.openxmlformats-officedocument.presentationml.tags+xml"/>
  <Override PartName="/ppt/tags/tag5933.xml" ContentType="application/vnd.openxmlformats-officedocument.presentationml.tags+xml"/>
  <Override PartName="/ppt/tags/tag5934.xml" ContentType="application/vnd.openxmlformats-officedocument.presentationml.tags+xml"/>
  <Override PartName="/ppt/tags/tag5935.xml" ContentType="application/vnd.openxmlformats-officedocument.presentationml.tags+xml"/>
  <Override PartName="/ppt/tags/tag5936.xml" ContentType="application/vnd.openxmlformats-officedocument.presentationml.tags+xml"/>
  <Override PartName="/ppt/tags/tag5937.xml" ContentType="application/vnd.openxmlformats-officedocument.presentationml.tags+xml"/>
  <Override PartName="/ppt/tags/tag5938.xml" ContentType="application/vnd.openxmlformats-officedocument.presentationml.tags+xml"/>
  <Override PartName="/ppt/tags/tag5939.xml" ContentType="application/vnd.openxmlformats-officedocument.presentationml.tags+xml"/>
  <Override PartName="/ppt/tags/tag594.xml" ContentType="application/vnd.openxmlformats-officedocument.presentationml.tags+xml"/>
  <Override PartName="/ppt/tags/tag5940.xml" ContentType="application/vnd.openxmlformats-officedocument.presentationml.tags+xml"/>
  <Override PartName="/ppt/tags/tag5941.xml" ContentType="application/vnd.openxmlformats-officedocument.presentationml.tags+xml"/>
  <Override PartName="/ppt/tags/tag5942.xml" ContentType="application/vnd.openxmlformats-officedocument.presentationml.tags+xml"/>
  <Override PartName="/ppt/tags/tag5943.xml" ContentType="application/vnd.openxmlformats-officedocument.presentationml.tags+xml"/>
  <Override PartName="/ppt/tags/tag5944.xml" ContentType="application/vnd.openxmlformats-officedocument.presentationml.tags+xml"/>
  <Override PartName="/ppt/tags/tag5945.xml" ContentType="application/vnd.openxmlformats-officedocument.presentationml.tags+xml"/>
  <Override PartName="/ppt/tags/tag5946.xml" ContentType="application/vnd.openxmlformats-officedocument.presentationml.tags+xml"/>
  <Override PartName="/ppt/tags/tag5947.xml" ContentType="application/vnd.openxmlformats-officedocument.presentationml.tags+xml"/>
  <Override PartName="/ppt/tags/tag5948.xml" ContentType="application/vnd.openxmlformats-officedocument.presentationml.tags+xml"/>
  <Override PartName="/ppt/tags/tag5949.xml" ContentType="application/vnd.openxmlformats-officedocument.presentationml.tags+xml"/>
  <Override PartName="/ppt/tags/tag595.xml" ContentType="application/vnd.openxmlformats-officedocument.presentationml.tags+xml"/>
  <Override PartName="/ppt/tags/tag5950.xml" ContentType="application/vnd.openxmlformats-officedocument.presentationml.tags+xml"/>
  <Override PartName="/ppt/tags/tag5951.xml" ContentType="application/vnd.openxmlformats-officedocument.presentationml.tags+xml"/>
  <Override PartName="/ppt/tags/tag5952.xml" ContentType="application/vnd.openxmlformats-officedocument.presentationml.tags+xml"/>
  <Override PartName="/ppt/tags/tag5953.xml" ContentType="application/vnd.openxmlformats-officedocument.presentationml.tags+xml"/>
  <Override PartName="/ppt/tags/tag5954.xml" ContentType="application/vnd.openxmlformats-officedocument.presentationml.tags+xml"/>
  <Override PartName="/ppt/tags/tag5955.xml" ContentType="application/vnd.openxmlformats-officedocument.presentationml.tags+xml"/>
  <Override PartName="/ppt/tags/tag5956.xml" ContentType="application/vnd.openxmlformats-officedocument.presentationml.tags+xml"/>
  <Override PartName="/ppt/tags/tag5957.xml" ContentType="application/vnd.openxmlformats-officedocument.presentationml.tags+xml"/>
  <Override PartName="/ppt/tags/tag5958.xml" ContentType="application/vnd.openxmlformats-officedocument.presentationml.tags+xml"/>
  <Override PartName="/ppt/tags/tag5959.xml" ContentType="application/vnd.openxmlformats-officedocument.presentationml.tags+xml"/>
  <Override PartName="/ppt/tags/tag596.xml" ContentType="application/vnd.openxmlformats-officedocument.presentationml.tags+xml"/>
  <Override PartName="/ppt/tags/tag5960.xml" ContentType="application/vnd.openxmlformats-officedocument.presentationml.tags+xml"/>
  <Override PartName="/ppt/tags/tag5961.xml" ContentType="application/vnd.openxmlformats-officedocument.presentationml.tags+xml"/>
  <Override PartName="/ppt/tags/tag5962.xml" ContentType="application/vnd.openxmlformats-officedocument.presentationml.tags+xml"/>
  <Override PartName="/ppt/tags/tag5963.xml" ContentType="application/vnd.openxmlformats-officedocument.presentationml.tags+xml"/>
  <Override PartName="/ppt/tags/tag5964.xml" ContentType="application/vnd.openxmlformats-officedocument.presentationml.tags+xml"/>
  <Override PartName="/ppt/tags/tag5965.xml" ContentType="application/vnd.openxmlformats-officedocument.presentationml.tags+xml"/>
  <Override PartName="/ppt/tags/tag5966.xml" ContentType="application/vnd.openxmlformats-officedocument.presentationml.tags+xml"/>
  <Override PartName="/ppt/tags/tag5967.xml" ContentType="application/vnd.openxmlformats-officedocument.presentationml.tags+xml"/>
  <Override PartName="/ppt/tags/tag5968.xml" ContentType="application/vnd.openxmlformats-officedocument.presentationml.tags+xml"/>
  <Override PartName="/ppt/tags/tag5969.xml" ContentType="application/vnd.openxmlformats-officedocument.presentationml.tags+xml"/>
  <Override PartName="/ppt/tags/tag597.xml" ContentType="application/vnd.openxmlformats-officedocument.presentationml.tags+xml"/>
  <Override PartName="/ppt/tags/tag5970.xml" ContentType="application/vnd.openxmlformats-officedocument.presentationml.tags+xml"/>
  <Override PartName="/ppt/tags/tag5971.xml" ContentType="application/vnd.openxmlformats-officedocument.presentationml.tags+xml"/>
  <Override PartName="/ppt/tags/tag5972.xml" ContentType="application/vnd.openxmlformats-officedocument.presentationml.tags+xml"/>
  <Override PartName="/ppt/tags/tag5973.xml" ContentType="application/vnd.openxmlformats-officedocument.presentationml.tags+xml"/>
  <Override PartName="/ppt/tags/tag5974.xml" ContentType="application/vnd.openxmlformats-officedocument.presentationml.tags+xml"/>
  <Override PartName="/ppt/tags/tag5975.xml" ContentType="application/vnd.openxmlformats-officedocument.presentationml.tags+xml"/>
  <Override PartName="/ppt/tags/tag5976.xml" ContentType="application/vnd.openxmlformats-officedocument.presentationml.tags+xml"/>
  <Override PartName="/ppt/tags/tag5977.xml" ContentType="application/vnd.openxmlformats-officedocument.presentationml.tags+xml"/>
  <Override PartName="/ppt/tags/tag5978.xml" ContentType="application/vnd.openxmlformats-officedocument.presentationml.tags+xml"/>
  <Override PartName="/ppt/tags/tag5979.xml" ContentType="application/vnd.openxmlformats-officedocument.presentationml.tags+xml"/>
  <Override PartName="/ppt/tags/tag598.xml" ContentType="application/vnd.openxmlformats-officedocument.presentationml.tags+xml"/>
  <Override PartName="/ppt/tags/tag5980.xml" ContentType="application/vnd.openxmlformats-officedocument.presentationml.tags+xml"/>
  <Override PartName="/ppt/tags/tag5981.xml" ContentType="application/vnd.openxmlformats-officedocument.presentationml.tags+xml"/>
  <Override PartName="/ppt/tags/tag5982.xml" ContentType="application/vnd.openxmlformats-officedocument.presentationml.tags+xml"/>
  <Override PartName="/ppt/tags/tag5983.xml" ContentType="application/vnd.openxmlformats-officedocument.presentationml.tags+xml"/>
  <Override PartName="/ppt/tags/tag5984.xml" ContentType="application/vnd.openxmlformats-officedocument.presentationml.tags+xml"/>
  <Override PartName="/ppt/tags/tag5985.xml" ContentType="application/vnd.openxmlformats-officedocument.presentationml.tags+xml"/>
  <Override PartName="/ppt/tags/tag5986.xml" ContentType="application/vnd.openxmlformats-officedocument.presentationml.tags+xml"/>
  <Override PartName="/ppt/tags/tag5987.xml" ContentType="application/vnd.openxmlformats-officedocument.presentationml.tags+xml"/>
  <Override PartName="/ppt/tags/tag5988.xml" ContentType="application/vnd.openxmlformats-officedocument.presentationml.tags+xml"/>
  <Override PartName="/ppt/tags/tag5989.xml" ContentType="application/vnd.openxmlformats-officedocument.presentationml.tags+xml"/>
  <Override PartName="/ppt/tags/tag599.xml" ContentType="application/vnd.openxmlformats-officedocument.presentationml.tags+xml"/>
  <Override PartName="/ppt/tags/tag5990.xml" ContentType="application/vnd.openxmlformats-officedocument.presentationml.tags+xml"/>
  <Override PartName="/ppt/tags/tag5991.xml" ContentType="application/vnd.openxmlformats-officedocument.presentationml.tags+xml"/>
  <Override PartName="/ppt/tags/tag5992.xml" ContentType="application/vnd.openxmlformats-officedocument.presentationml.tags+xml"/>
  <Override PartName="/ppt/tags/tag5993.xml" ContentType="application/vnd.openxmlformats-officedocument.presentationml.tags+xml"/>
  <Override PartName="/ppt/tags/tag5994.xml" ContentType="application/vnd.openxmlformats-officedocument.presentationml.tags+xml"/>
  <Override PartName="/ppt/tags/tag5995.xml" ContentType="application/vnd.openxmlformats-officedocument.presentationml.tags+xml"/>
  <Override PartName="/ppt/tags/tag5996.xml" ContentType="application/vnd.openxmlformats-officedocument.presentationml.tags+xml"/>
  <Override PartName="/ppt/tags/tag5997.xml" ContentType="application/vnd.openxmlformats-officedocument.presentationml.tags+xml"/>
  <Override PartName="/ppt/tags/tag5998.xml" ContentType="application/vnd.openxmlformats-officedocument.presentationml.tags+xml"/>
  <Override PartName="/ppt/tags/tag59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00.xml" ContentType="application/vnd.openxmlformats-officedocument.presentationml.tags+xml"/>
  <Override PartName="/ppt/tags/tag6001.xml" ContentType="application/vnd.openxmlformats-officedocument.presentationml.tags+xml"/>
  <Override PartName="/ppt/tags/tag6002.xml" ContentType="application/vnd.openxmlformats-officedocument.presentationml.tags+xml"/>
  <Override PartName="/ppt/tags/tag6003.xml" ContentType="application/vnd.openxmlformats-officedocument.presentationml.tags+xml"/>
  <Override PartName="/ppt/tags/tag6004.xml" ContentType="application/vnd.openxmlformats-officedocument.presentationml.tags+xml"/>
  <Override PartName="/ppt/tags/tag6005.xml" ContentType="application/vnd.openxmlformats-officedocument.presentationml.tags+xml"/>
  <Override PartName="/ppt/tags/tag6006.xml" ContentType="application/vnd.openxmlformats-officedocument.presentationml.tags+xml"/>
  <Override PartName="/ppt/tags/tag6007.xml" ContentType="application/vnd.openxmlformats-officedocument.presentationml.tags+xml"/>
  <Override PartName="/ppt/tags/tag6008.xml" ContentType="application/vnd.openxmlformats-officedocument.presentationml.tags+xml"/>
  <Override PartName="/ppt/tags/tag6009.xml" ContentType="application/vnd.openxmlformats-officedocument.presentationml.tags+xml"/>
  <Override PartName="/ppt/tags/tag601.xml" ContentType="application/vnd.openxmlformats-officedocument.presentationml.tags+xml"/>
  <Override PartName="/ppt/tags/tag6010.xml" ContentType="application/vnd.openxmlformats-officedocument.presentationml.tags+xml"/>
  <Override PartName="/ppt/tags/tag6011.xml" ContentType="application/vnd.openxmlformats-officedocument.presentationml.tags+xml"/>
  <Override PartName="/ppt/tags/tag6012.xml" ContentType="application/vnd.openxmlformats-officedocument.presentationml.tags+xml"/>
  <Override PartName="/ppt/tags/tag6013.xml" ContentType="application/vnd.openxmlformats-officedocument.presentationml.tags+xml"/>
  <Override PartName="/ppt/tags/tag6014.xml" ContentType="application/vnd.openxmlformats-officedocument.presentationml.tags+xml"/>
  <Override PartName="/ppt/tags/tag6015.xml" ContentType="application/vnd.openxmlformats-officedocument.presentationml.tags+xml"/>
  <Override PartName="/ppt/tags/tag6016.xml" ContentType="application/vnd.openxmlformats-officedocument.presentationml.tags+xml"/>
  <Override PartName="/ppt/tags/tag6017.xml" ContentType="application/vnd.openxmlformats-officedocument.presentationml.tags+xml"/>
  <Override PartName="/ppt/tags/tag6018.xml" ContentType="application/vnd.openxmlformats-officedocument.presentationml.tags+xml"/>
  <Override PartName="/ppt/tags/tag6019.xml" ContentType="application/vnd.openxmlformats-officedocument.presentationml.tags+xml"/>
  <Override PartName="/ppt/tags/tag602.xml" ContentType="application/vnd.openxmlformats-officedocument.presentationml.tags+xml"/>
  <Override PartName="/ppt/tags/tag6020.xml" ContentType="application/vnd.openxmlformats-officedocument.presentationml.tags+xml"/>
  <Override PartName="/ppt/tags/tag6021.xml" ContentType="application/vnd.openxmlformats-officedocument.presentationml.tags+xml"/>
  <Override PartName="/ppt/tags/tag6022.xml" ContentType="application/vnd.openxmlformats-officedocument.presentationml.tags+xml"/>
  <Override PartName="/ppt/tags/tag6023.xml" ContentType="application/vnd.openxmlformats-officedocument.presentationml.tags+xml"/>
  <Override PartName="/ppt/tags/tag6024.xml" ContentType="application/vnd.openxmlformats-officedocument.presentationml.tags+xml"/>
  <Override PartName="/ppt/tags/tag6025.xml" ContentType="application/vnd.openxmlformats-officedocument.presentationml.tags+xml"/>
  <Override PartName="/ppt/tags/tag6026.xml" ContentType="application/vnd.openxmlformats-officedocument.presentationml.tags+xml"/>
  <Override PartName="/ppt/tags/tag6027.xml" ContentType="application/vnd.openxmlformats-officedocument.presentationml.tags+xml"/>
  <Override PartName="/ppt/tags/tag6028.xml" ContentType="application/vnd.openxmlformats-officedocument.presentationml.tags+xml"/>
  <Override PartName="/ppt/tags/tag6029.xml" ContentType="application/vnd.openxmlformats-officedocument.presentationml.tags+xml"/>
  <Override PartName="/ppt/tags/tag603.xml" ContentType="application/vnd.openxmlformats-officedocument.presentationml.tags+xml"/>
  <Override PartName="/ppt/tags/tag6030.xml" ContentType="application/vnd.openxmlformats-officedocument.presentationml.tags+xml"/>
  <Override PartName="/ppt/tags/tag6031.xml" ContentType="application/vnd.openxmlformats-officedocument.presentationml.tags+xml"/>
  <Override PartName="/ppt/tags/tag6032.xml" ContentType="application/vnd.openxmlformats-officedocument.presentationml.tags+xml"/>
  <Override PartName="/ppt/tags/tag6033.xml" ContentType="application/vnd.openxmlformats-officedocument.presentationml.tags+xml"/>
  <Override PartName="/ppt/tags/tag6034.xml" ContentType="application/vnd.openxmlformats-officedocument.presentationml.tags+xml"/>
  <Override PartName="/ppt/tags/tag6035.xml" ContentType="application/vnd.openxmlformats-officedocument.presentationml.tags+xml"/>
  <Override PartName="/ppt/tags/tag6036.xml" ContentType="application/vnd.openxmlformats-officedocument.presentationml.tags+xml"/>
  <Override PartName="/ppt/tags/tag6037.xml" ContentType="application/vnd.openxmlformats-officedocument.presentationml.tags+xml"/>
  <Override PartName="/ppt/tags/tag6038.xml" ContentType="application/vnd.openxmlformats-officedocument.presentationml.tags+xml"/>
  <Override PartName="/ppt/tags/tag6039.xml" ContentType="application/vnd.openxmlformats-officedocument.presentationml.tags+xml"/>
  <Override PartName="/ppt/tags/tag604.xml" ContentType="application/vnd.openxmlformats-officedocument.presentationml.tags+xml"/>
  <Override PartName="/ppt/tags/tag6040.xml" ContentType="application/vnd.openxmlformats-officedocument.presentationml.tags+xml"/>
  <Override PartName="/ppt/tags/tag6041.xml" ContentType="application/vnd.openxmlformats-officedocument.presentationml.tags+xml"/>
  <Override PartName="/ppt/tags/tag6042.xml" ContentType="application/vnd.openxmlformats-officedocument.presentationml.tags+xml"/>
  <Override PartName="/ppt/tags/tag6043.xml" ContentType="application/vnd.openxmlformats-officedocument.presentationml.tags+xml"/>
  <Override PartName="/ppt/tags/tag6044.xml" ContentType="application/vnd.openxmlformats-officedocument.presentationml.tags+xml"/>
  <Override PartName="/ppt/tags/tag6045.xml" ContentType="application/vnd.openxmlformats-officedocument.presentationml.tags+xml"/>
  <Override PartName="/ppt/tags/tag6046.xml" ContentType="application/vnd.openxmlformats-officedocument.presentationml.tags+xml"/>
  <Override PartName="/ppt/tags/tag6047.xml" ContentType="application/vnd.openxmlformats-officedocument.presentationml.tags+xml"/>
  <Override PartName="/ppt/tags/tag6048.xml" ContentType="application/vnd.openxmlformats-officedocument.presentationml.tags+xml"/>
  <Override PartName="/ppt/tags/tag6049.xml" ContentType="application/vnd.openxmlformats-officedocument.presentationml.tags+xml"/>
  <Override PartName="/ppt/tags/tag605.xml" ContentType="application/vnd.openxmlformats-officedocument.presentationml.tags+xml"/>
  <Override PartName="/ppt/tags/tag6050.xml" ContentType="application/vnd.openxmlformats-officedocument.presentationml.tags+xml"/>
  <Override PartName="/ppt/tags/tag6051.xml" ContentType="application/vnd.openxmlformats-officedocument.presentationml.tags+xml"/>
  <Override PartName="/ppt/tags/tag6052.xml" ContentType="application/vnd.openxmlformats-officedocument.presentationml.tags+xml"/>
  <Override PartName="/ppt/tags/tag6053.xml" ContentType="application/vnd.openxmlformats-officedocument.presentationml.tags+xml"/>
  <Override PartName="/ppt/tags/tag6054.xml" ContentType="application/vnd.openxmlformats-officedocument.presentationml.tags+xml"/>
  <Override PartName="/ppt/tags/tag6055.xml" ContentType="application/vnd.openxmlformats-officedocument.presentationml.tags+xml"/>
  <Override PartName="/ppt/tags/tag6056.xml" ContentType="application/vnd.openxmlformats-officedocument.presentationml.tags+xml"/>
  <Override PartName="/ppt/tags/tag6057.xml" ContentType="application/vnd.openxmlformats-officedocument.presentationml.tags+xml"/>
  <Override PartName="/ppt/tags/tag6058.xml" ContentType="application/vnd.openxmlformats-officedocument.presentationml.tags+xml"/>
  <Override PartName="/ppt/tags/tag6059.xml" ContentType="application/vnd.openxmlformats-officedocument.presentationml.tags+xml"/>
  <Override PartName="/ppt/tags/tag606.xml" ContentType="application/vnd.openxmlformats-officedocument.presentationml.tags+xml"/>
  <Override PartName="/ppt/tags/tag6060.xml" ContentType="application/vnd.openxmlformats-officedocument.presentationml.tags+xml"/>
  <Override PartName="/ppt/tags/tag6061.xml" ContentType="application/vnd.openxmlformats-officedocument.presentationml.tags+xml"/>
  <Override PartName="/ppt/tags/tag6062.xml" ContentType="application/vnd.openxmlformats-officedocument.presentationml.tags+xml"/>
  <Override PartName="/ppt/tags/tag6063.xml" ContentType="application/vnd.openxmlformats-officedocument.presentationml.tags+xml"/>
  <Override PartName="/ppt/tags/tag6064.xml" ContentType="application/vnd.openxmlformats-officedocument.presentationml.tags+xml"/>
  <Override PartName="/ppt/tags/tag6065.xml" ContentType="application/vnd.openxmlformats-officedocument.presentationml.tags+xml"/>
  <Override PartName="/ppt/tags/tag6066.xml" ContentType="application/vnd.openxmlformats-officedocument.presentationml.tags+xml"/>
  <Override PartName="/ppt/tags/tag6067.xml" ContentType="application/vnd.openxmlformats-officedocument.presentationml.tags+xml"/>
  <Override PartName="/ppt/tags/tag6068.xml" ContentType="application/vnd.openxmlformats-officedocument.presentationml.tags+xml"/>
  <Override PartName="/ppt/tags/tag6069.xml" ContentType="application/vnd.openxmlformats-officedocument.presentationml.tags+xml"/>
  <Override PartName="/ppt/tags/tag607.xml" ContentType="application/vnd.openxmlformats-officedocument.presentationml.tags+xml"/>
  <Override PartName="/ppt/tags/tag6070.xml" ContentType="application/vnd.openxmlformats-officedocument.presentationml.tags+xml"/>
  <Override PartName="/ppt/tags/tag6071.xml" ContentType="application/vnd.openxmlformats-officedocument.presentationml.tags+xml"/>
  <Override PartName="/ppt/tags/tag6072.xml" ContentType="application/vnd.openxmlformats-officedocument.presentationml.tags+xml"/>
  <Override PartName="/ppt/tags/tag6073.xml" ContentType="application/vnd.openxmlformats-officedocument.presentationml.tags+xml"/>
  <Override PartName="/ppt/tags/tag6074.xml" ContentType="application/vnd.openxmlformats-officedocument.presentationml.tags+xml"/>
  <Override PartName="/ppt/tags/tag6075.xml" ContentType="application/vnd.openxmlformats-officedocument.presentationml.tags+xml"/>
  <Override PartName="/ppt/tags/tag6076.xml" ContentType="application/vnd.openxmlformats-officedocument.presentationml.tags+xml"/>
  <Override PartName="/ppt/tags/tag6077.xml" ContentType="application/vnd.openxmlformats-officedocument.presentationml.tags+xml"/>
  <Override PartName="/ppt/tags/tag6078.xml" ContentType="application/vnd.openxmlformats-officedocument.presentationml.tags+xml"/>
  <Override PartName="/ppt/tags/tag6079.xml" ContentType="application/vnd.openxmlformats-officedocument.presentationml.tags+xml"/>
  <Override PartName="/ppt/tags/tag608.xml" ContentType="application/vnd.openxmlformats-officedocument.presentationml.tags+xml"/>
  <Override PartName="/ppt/tags/tag6080.xml" ContentType="application/vnd.openxmlformats-officedocument.presentationml.tags+xml"/>
  <Override PartName="/ppt/tags/tag6081.xml" ContentType="application/vnd.openxmlformats-officedocument.presentationml.tags+xml"/>
  <Override PartName="/ppt/tags/tag6082.xml" ContentType="application/vnd.openxmlformats-officedocument.presentationml.tags+xml"/>
  <Override PartName="/ppt/tags/tag6083.xml" ContentType="application/vnd.openxmlformats-officedocument.presentationml.tags+xml"/>
  <Override PartName="/ppt/tags/tag6084.xml" ContentType="application/vnd.openxmlformats-officedocument.presentationml.tags+xml"/>
  <Override PartName="/ppt/tags/tag6085.xml" ContentType="application/vnd.openxmlformats-officedocument.presentationml.tags+xml"/>
  <Override PartName="/ppt/tags/tag6086.xml" ContentType="application/vnd.openxmlformats-officedocument.presentationml.tags+xml"/>
  <Override PartName="/ppt/tags/tag6087.xml" ContentType="application/vnd.openxmlformats-officedocument.presentationml.tags+xml"/>
  <Override PartName="/ppt/tags/tag6088.xml" ContentType="application/vnd.openxmlformats-officedocument.presentationml.tags+xml"/>
  <Override PartName="/ppt/tags/tag6089.xml" ContentType="application/vnd.openxmlformats-officedocument.presentationml.tags+xml"/>
  <Override PartName="/ppt/tags/tag609.xml" ContentType="application/vnd.openxmlformats-officedocument.presentationml.tags+xml"/>
  <Override PartName="/ppt/tags/tag6090.xml" ContentType="application/vnd.openxmlformats-officedocument.presentationml.tags+xml"/>
  <Override PartName="/ppt/tags/tag6091.xml" ContentType="application/vnd.openxmlformats-officedocument.presentationml.tags+xml"/>
  <Override PartName="/ppt/tags/tag6092.xml" ContentType="application/vnd.openxmlformats-officedocument.presentationml.tags+xml"/>
  <Override PartName="/ppt/tags/tag6093.xml" ContentType="application/vnd.openxmlformats-officedocument.presentationml.tags+xml"/>
  <Override PartName="/ppt/tags/tag6094.xml" ContentType="application/vnd.openxmlformats-officedocument.presentationml.tags+xml"/>
  <Override PartName="/ppt/tags/tag6095.xml" ContentType="application/vnd.openxmlformats-officedocument.presentationml.tags+xml"/>
  <Override PartName="/ppt/tags/tag6096.xml" ContentType="application/vnd.openxmlformats-officedocument.presentationml.tags+xml"/>
  <Override PartName="/ppt/tags/tag6097.xml" ContentType="application/vnd.openxmlformats-officedocument.presentationml.tags+xml"/>
  <Override PartName="/ppt/tags/tag6098.xml" ContentType="application/vnd.openxmlformats-officedocument.presentationml.tags+xml"/>
  <Override PartName="/ppt/tags/tag609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00.xml" ContentType="application/vnd.openxmlformats-officedocument.presentationml.tags+xml"/>
  <Override PartName="/ppt/tags/tag6101.xml" ContentType="application/vnd.openxmlformats-officedocument.presentationml.tags+xml"/>
  <Override PartName="/ppt/tags/tag6102.xml" ContentType="application/vnd.openxmlformats-officedocument.presentationml.tags+xml"/>
  <Override PartName="/ppt/tags/tag6103.xml" ContentType="application/vnd.openxmlformats-officedocument.presentationml.tags+xml"/>
  <Override PartName="/ppt/tags/tag6104.xml" ContentType="application/vnd.openxmlformats-officedocument.presentationml.tags+xml"/>
  <Override PartName="/ppt/tags/tag6105.xml" ContentType="application/vnd.openxmlformats-officedocument.presentationml.tags+xml"/>
  <Override PartName="/ppt/tags/tag6106.xml" ContentType="application/vnd.openxmlformats-officedocument.presentationml.tags+xml"/>
  <Override PartName="/ppt/tags/tag6107.xml" ContentType="application/vnd.openxmlformats-officedocument.presentationml.tags+xml"/>
  <Override PartName="/ppt/tags/tag6108.xml" ContentType="application/vnd.openxmlformats-officedocument.presentationml.tags+xml"/>
  <Override PartName="/ppt/tags/tag6109.xml" ContentType="application/vnd.openxmlformats-officedocument.presentationml.tags+xml"/>
  <Override PartName="/ppt/tags/tag611.xml" ContentType="application/vnd.openxmlformats-officedocument.presentationml.tags+xml"/>
  <Override PartName="/ppt/tags/tag6110.xml" ContentType="application/vnd.openxmlformats-officedocument.presentationml.tags+xml"/>
  <Override PartName="/ppt/tags/tag6111.xml" ContentType="application/vnd.openxmlformats-officedocument.presentationml.tags+xml"/>
  <Override PartName="/ppt/tags/tag6112.xml" ContentType="application/vnd.openxmlformats-officedocument.presentationml.tags+xml"/>
  <Override PartName="/ppt/tags/tag6113.xml" ContentType="application/vnd.openxmlformats-officedocument.presentationml.tags+xml"/>
  <Override PartName="/ppt/tags/tag6114.xml" ContentType="application/vnd.openxmlformats-officedocument.presentationml.tags+xml"/>
  <Override PartName="/ppt/tags/tag6115.xml" ContentType="application/vnd.openxmlformats-officedocument.presentationml.tags+xml"/>
  <Override PartName="/ppt/tags/tag6116.xml" ContentType="application/vnd.openxmlformats-officedocument.presentationml.tags+xml"/>
  <Override PartName="/ppt/tags/tag6117.xml" ContentType="application/vnd.openxmlformats-officedocument.presentationml.tags+xml"/>
  <Override PartName="/ppt/tags/tag6118.xml" ContentType="application/vnd.openxmlformats-officedocument.presentationml.tags+xml"/>
  <Override PartName="/ppt/tags/tag6119.xml" ContentType="application/vnd.openxmlformats-officedocument.presentationml.tags+xml"/>
  <Override PartName="/ppt/tags/tag612.xml" ContentType="application/vnd.openxmlformats-officedocument.presentationml.tags+xml"/>
  <Override PartName="/ppt/tags/tag6120.xml" ContentType="application/vnd.openxmlformats-officedocument.presentationml.tags+xml"/>
  <Override PartName="/ppt/tags/tag6121.xml" ContentType="application/vnd.openxmlformats-officedocument.presentationml.tags+xml"/>
  <Override PartName="/ppt/tags/tag6122.xml" ContentType="application/vnd.openxmlformats-officedocument.presentationml.tags+xml"/>
  <Override PartName="/ppt/tags/tag6123.xml" ContentType="application/vnd.openxmlformats-officedocument.presentationml.tags+xml"/>
  <Override PartName="/ppt/tags/tag6124.xml" ContentType="application/vnd.openxmlformats-officedocument.presentationml.tags+xml"/>
  <Override PartName="/ppt/tags/tag6125.xml" ContentType="application/vnd.openxmlformats-officedocument.presentationml.tags+xml"/>
  <Override PartName="/ppt/tags/tag6126.xml" ContentType="application/vnd.openxmlformats-officedocument.presentationml.tags+xml"/>
  <Override PartName="/ppt/tags/tag6127.xml" ContentType="application/vnd.openxmlformats-officedocument.presentationml.tags+xml"/>
  <Override PartName="/ppt/tags/tag6128.xml" ContentType="application/vnd.openxmlformats-officedocument.presentationml.tags+xml"/>
  <Override PartName="/ppt/tags/tag6129.xml" ContentType="application/vnd.openxmlformats-officedocument.presentationml.tags+xml"/>
  <Override PartName="/ppt/tags/tag613.xml" ContentType="application/vnd.openxmlformats-officedocument.presentationml.tags+xml"/>
  <Override PartName="/ppt/tags/tag6130.xml" ContentType="application/vnd.openxmlformats-officedocument.presentationml.tags+xml"/>
  <Override PartName="/ppt/tags/tag6131.xml" ContentType="application/vnd.openxmlformats-officedocument.presentationml.tags+xml"/>
  <Override PartName="/ppt/tags/tag6132.xml" ContentType="application/vnd.openxmlformats-officedocument.presentationml.tags+xml"/>
  <Override PartName="/ppt/tags/tag6133.xml" ContentType="application/vnd.openxmlformats-officedocument.presentationml.tags+xml"/>
  <Override PartName="/ppt/tags/tag6134.xml" ContentType="application/vnd.openxmlformats-officedocument.presentationml.tags+xml"/>
  <Override PartName="/ppt/tags/tag6135.xml" ContentType="application/vnd.openxmlformats-officedocument.presentationml.tags+xml"/>
  <Override PartName="/ppt/tags/tag6136.xml" ContentType="application/vnd.openxmlformats-officedocument.presentationml.tags+xml"/>
  <Override PartName="/ppt/tags/tag6137.xml" ContentType="application/vnd.openxmlformats-officedocument.presentationml.tags+xml"/>
  <Override PartName="/ppt/tags/tag6138.xml" ContentType="application/vnd.openxmlformats-officedocument.presentationml.tags+xml"/>
  <Override PartName="/ppt/tags/tag6139.xml" ContentType="application/vnd.openxmlformats-officedocument.presentationml.tags+xml"/>
  <Override PartName="/ppt/tags/tag614.xml" ContentType="application/vnd.openxmlformats-officedocument.presentationml.tags+xml"/>
  <Override PartName="/ppt/tags/tag6140.xml" ContentType="application/vnd.openxmlformats-officedocument.presentationml.tags+xml"/>
  <Override PartName="/ppt/tags/tag6141.xml" ContentType="application/vnd.openxmlformats-officedocument.presentationml.tags+xml"/>
  <Override PartName="/ppt/tags/tag6142.xml" ContentType="application/vnd.openxmlformats-officedocument.presentationml.tags+xml"/>
  <Override PartName="/ppt/tags/tag6143.xml" ContentType="application/vnd.openxmlformats-officedocument.presentationml.tags+xml"/>
  <Override PartName="/ppt/tags/tag6144.xml" ContentType="application/vnd.openxmlformats-officedocument.presentationml.tags+xml"/>
  <Override PartName="/ppt/tags/tag6145.xml" ContentType="application/vnd.openxmlformats-officedocument.presentationml.tags+xml"/>
  <Override PartName="/ppt/tags/tag6146.xml" ContentType="application/vnd.openxmlformats-officedocument.presentationml.tags+xml"/>
  <Override PartName="/ppt/tags/tag6147.xml" ContentType="application/vnd.openxmlformats-officedocument.presentationml.tags+xml"/>
  <Override PartName="/ppt/tags/tag6148.xml" ContentType="application/vnd.openxmlformats-officedocument.presentationml.tags+xml"/>
  <Override PartName="/ppt/tags/tag6149.xml" ContentType="application/vnd.openxmlformats-officedocument.presentationml.tags+xml"/>
  <Override PartName="/ppt/tags/tag615.xml" ContentType="application/vnd.openxmlformats-officedocument.presentationml.tags+xml"/>
  <Override PartName="/ppt/tags/tag6150.xml" ContentType="application/vnd.openxmlformats-officedocument.presentationml.tags+xml"/>
  <Override PartName="/ppt/tags/tag6151.xml" ContentType="application/vnd.openxmlformats-officedocument.presentationml.tags+xml"/>
  <Override PartName="/ppt/tags/tag6152.xml" ContentType="application/vnd.openxmlformats-officedocument.presentationml.tags+xml"/>
  <Override PartName="/ppt/tags/tag6153.xml" ContentType="application/vnd.openxmlformats-officedocument.presentationml.tags+xml"/>
  <Override PartName="/ppt/tags/tag6154.xml" ContentType="application/vnd.openxmlformats-officedocument.presentationml.tags+xml"/>
  <Override PartName="/ppt/tags/tag6155.xml" ContentType="application/vnd.openxmlformats-officedocument.presentationml.tags+xml"/>
  <Override PartName="/ppt/tags/tag6156.xml" ContentType="application/vnd.openxmlformats-officedocument.presentationml.tags+xml"/>
  <Override PartName="/ppt/tags/tag6157.xml" ContentType="application/vnd.openxmlformats-officedocument.presentationml.tags+xml"/>
  <Override PartName="/ppt/tags/tag6158.xml" ContentType="application/vnd.openxmlformats-officedocument.presentationml.tags+xml"/>
  <Override PartName="/ppt/tags/tag6159.xml" ContentType="application/vnd.openxmlformats-officedocument.presentationml.tags+xml"/>
  <Override PartName="/ppt/tags/tag616.xml" ContentType="application/vnd.openxmlformats-officedocument.presentationml.tags+xml"/>
  <Override PartName="/ppt/tags/tag6160.xml" ContentType="application/vnd.openxmlformats-officedocument.presentationml.tags+xml"/>
  <Override PartName="/ppt/tags/tag6161.xml" ContentType="application/vnd.openxmlformats-officedocument.presentationml.tags+xml"/>
  <Override PartName="/ppt/tags/tag6162.xml" ContentType="application/vnd.openxmlformats-officedocument.presentationml.tags+xml"/>
  <Override PartName="/ppt/tags/tag6163.xml" ContentType="application/vnd.openxmlformats-officedocument.presentationml.tags+xml"/>
  <Override PartName="/ppt/tags/tag6164.xml" ContentType="application/vnd.openxmlformats-officedocument.presentationml.tags+xml"/>
  <Override PartName="/ppt/tags/tag6165.xml" ContentType="application/vnd.openxmlformats-officedocument.presentationml.tags+xml"/>
  <Override PartName="/ppt/tags/tag6166.xml" ContentType="application/vnd.openxmlformats-officedocument.presentationml.tags+xml"/>
  <Override PartName="/ppt/tags/tag6167.xml" ContentType="application/vnd.openxmlformats-officedocument.presentationml.tags+xml"/>
  <Override PartName="/ppt/tags/tag6168.xml" ContentType="application/vnd.openxmlformats-officedocument.presentationml.tags+xml"/>
  <Override PartName="/ppt/tags/tag6169.xml" ContentType="application/vnd.openxmlformats-officedocument.presentationml.tags+xml"/>
  <Override PartName="/ppt/tags/tag617.xml" ContentType="application/vnd.openxmlformats-officedocument.presentationml.tags+xml"/>
  <Override PartName="/ppt/tags/tag6170.xml" ContentType="application/vnd.openxmlformats-officedocument.presentationml.tags+xml"/>
  <Override PartName="/ppt/tags/tag6171.xml" ContentType="application/vnd.openxmlformats-officedocument.presentationml.tags+xml"/>
  <Override PartName="/ppt/tags/tag6172.xml" ContentType="application/vnd.openxmlformats-officedocument.presentationml.tags+xml"/>
  <Override PartName="/ppt/tags/tag6173.xml" ContentType="application/vnd.openxmlformats-officedocument.presentationml.tags+xml"/>
  <Override PartName="/ppt/tags/tag6174.xml" ContentType="application/vnd.openxmlformats-officedocument.presentationml.tags+xml"/>
  <Override PartName="/ppt/tags/tag6175.xml" ContentType="application/vnd.openxmlformats-officedocument.presentationml.tags+xml"/>
  <Override PartName="/ppt/tags/tag6176.xml" ContentType="application/vnd.openxmlformats-officedocument.presentationml.tags+xml"/>
  <Override PartName="/ppt/tags/tag6177.xml" ContentType="application/vnd.openxmlformats-officedocument.presentationml.tags+xml"/>
  <Override PartName="/ppt/tags/tag6178.xml" ContentType="application/vnd.openxmlformats-officedocument.presentationml.tags+xml"/>
  <Override PartName="/ppt/tags/tag6179.xml" ContentType="application/vnd.openxmlformats-officedocument.presentationml.tags+xml"/>
  <Override PartName="/ppt/tags/tag618.xml" ContentType="application/vnd.openxmlformats-officedocument.presentationml.tags+xml"/>
  <Override PartName="/ppt/tags/tag6180.xml" ContentType="application/vnd.openxmlformats-officedocument.presentationml.tags+xml"/>
  <Override PartName="/ppt/tags/tag6181.xml" ContentType="application/vnd.openxmlformats-officedocument.presentationml.tags+xml"/>
  <Override PartName="/ppt/tags/tag6182.xml" ContentType="application/vnd.openxmlformats-officedocument.presentationml.tags+xml"/>
  <Override PartName="/ppt/tags/tag6183.xml" ContentType="application/vnd.openxmlformats-officedocument.presentationml.tags+xml"/>
  <Override PartName="/ppt/tags/tag6184.xml" ContentType="application/vnd.openxmlformats-officedocument.presentationml.tags+xml"/>
  <Override PartName="/ppt/tags/tag6185.xml" ContentType="application/vnd.openxmlformats-officedocument.presentationml.tags+xml"/>
  <Override PartName="/ppt/tags/tag6186.xml" ContentType="application/vnd.openxmlformats-officedocument.presentationml.tags+xml"/>
  <Override PartName="/ppt/tags/tag6187.xml" ContentType="application/vnd.openxmlformats-officedocument.presentationml.tags+xml"/>
  <Override PartName="/ppt/tags/tag6188.xml" ContentType="application/vnd.openxmlformats-officedocument.presentationml.tags+xml"/>
  <Override PartName="/ppt/tags/tag6189.xml" ContentType="application/vnd.openxmlformats-officedocument.presentationml.tags+xml"/>
  <Override PartName="/ppt/tags/tag619.xml" ContentType="application/vnd.openxmlformats-officedocument.presentationml.tags+xml"/>
  <Override PartName="/ppt/tags/tag6190.xml" ContentType="application/vnd.openxmlformats-officedocument.presentationml.tags+xml"/>
  <Override PartName="/ppt/tags/tag6191.xml" ContentType="application/vnd.openxmlformats-officedocument.presentationml.tags+xml"/>
  <Override PartName="/ppt/tags/tag6192.xml" ContentType="application/vnd.openxmlformats-officedocument.presentationml.tags+xml"/>
  <Override PartName="/ppt/tags/tag6193.xml" ContentType="application/vnd.openxmlformats-officedocument.presentationml.tags+xml"/>
  <Override PartName="/ppt/tags/tag6194.xml" ContentType="application/vnd.openxmlformats-officedocument.presentationml.tags+xml"/>
  <Override PartName="/ppt/tags/tag6195.xml" ContentType="application/vnd.openxmlformats-officedocument.presentationml.tags+xml"/>
  <Override PartName="/ppt/tags/tag6196.xml" ContentType="application/vnd.openxmlformats-officedocument.presentationml.tags+xml"/>
  <Override PartName="/ppt/tags/tag6197.xml" ContentType="application/vnd.openxmlformats-officedocument.presentationml.tags+xml"/>
  <Override PartName="/ppt/tags/tag6198.xml" ContentType="application/vnd.openxmlformats-officedocument.presentationml.tags+xml"/>
  <Override PartName="/ppt/tags/tag619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00.xml" ContentType="application/vnd.openxmlformats-officedocument.presentationml.tags+xml"/>
  <Override PartName="/ppt/tags/tag6201.xml" ContentType="application/vnd.openxmlformats-officedocument.presentationml.tags+xml"/>
  <Override PartName="/ppt/tags/tag6202.xml" ContentType="application/vnd.openxmlformats-officedocument.presentationml.tags+xml"/>
  <Override PartName="/ppt/tags/tag6203.xml" ContentType="application/vnd.openxmlformats-officedocument.presentationml.tags+xml"/>
  <Override PartName="/ppt/tags/tag6204.xml" ContentType="application/vnd.openxmlformats-officedocument.presentationml.tags+xml"/>
  <Override PartName="/ppt/tags/tag6205.xml" ContentType="application/vnd.openxmlformats-officedocument.presentationml.tags+xml"/>
  <Override PartName="/ppt/tags/tag6206.xml" ContentType="application/vnd.openxmlformats-officedocument.presentationml.tags+xml"/>
  <Override PartName="/ppt/tags/tag6207.xml" ContentType="application/vnd.openxmlformats-officedocument.presentationml.tags+xml"/>
  <Override PartName="/ppt/tags/tag6208.xml" ContentType="application/vnd.openxmlformats-officedocument.presentationml.tags+xml"/>
  <Override PartName="/ppt/tags/tag6209.xml" ContentType="application/vnd.openxmlformats-officedocument.presentationml.tags+xml"/>
  <Override PartName="/ppt/tags/tag621.xml" ContentType="application/vnd.openxmlformats-officedocument.presentationml.tags+xml"/>
  <Override PartName="/ppt/tags/tag6210.xml" ContentType="application/vnd.openxmlformats-officedocument.presentationml.tags+xml"/>
  <Override PartName="/ppt/tags/tag6211.xml" ContentType="application/vnd.openxmlformats-officedocument.presentationml.tags+xml"/>
  <Override PartName="/ppt/tags/tag6212.xml" ContentType="application/vnd.openxmlformats-officedocument.presentationml.tags+xml"/>
  <Override PartName="/ppt/tags/tag6213.xml" ContentType="application/vnd.openxmlformats-officedocument.presentationml.tags+xml"/>
  <Override PartName="/ppt/tags/tag6214.xml" ContentType="application/vnd.openxmlformats-officedocument.presentationml.tags+xml"/>
  <Override PartName="/ppt/tags/tag6215.xml" ContentType="application/vnd.openxmlformats-officedocument.presentationml.tags+xml"/>
  <Override PartName="/ppt/tags/tag6216.xml" ContentType="application/vnd.openxmlformats-officedocument.presentationml.tags+xml"/>
  <Override PartName="/ppt/tags/tag6217.xml" ContentType="application/vnd.openxmlformats-officedocument.presentationml.tags+xml"/>
  <Override PartName="/ppt/tags/tag6218.xml" ContentType="application/vnd.openxmlformats-officedocument.presentationml.tags+xml"/>
  <Override PartName="/ppt/tags/tag6219.xml" ContentType="application/vnd.openxmlformats-officedocument.presentationml.tags+xml"/>
  <Override PartName="/ppt/tags/tag622.xml" ContentType="application/vnd.openxmlformats-officedocument.presentationml.tags+xml"/>
  <Override PartName="/ppt/tags/tag6220.xml" ContentType="application/vnd.openxmlformats-officedocument.presentationml.tags+xml"/>
  <Override PartName="/ppt/tags/tag6221.xml" ContentType="application/vnd.openxmlformats-officedocument.presentationml.tags+xml"/>
  <Override PartName="/ppt/tags/tag6222.xml" ContentType="application/vnd.openxmlformats-officedocument.presentationml.tags+xml"/>
  <Override PartName="/ppt/tags/tag6223.xml" ContentType="application/vnd.openxmlformats-officedocument.presentationml.tags+xml"/>
  <Override PartName="/ppt/tags/tag6224.xml" ContentType="application/vnd.openxmlformats-officedocument.presentationml.tags+xml"/>
  <Override PartName="/ppt/tags/tag6225.xml" ContentType="application/vnd.openxmlformats-officedocument.presentationml.tags+xml"/>
  <Override PartName="/ppt/tags/tag6226.xml" ContentType="application/vnd.openxmlformats-officedocument.presentationml.tags+xml"/>
  <Override PartName="/ppt/tags/tag6227.xml" ContentType="application/vnd.openxmlformats-officedocument.presentationml.tags+xml"/>
  <Override PartName="/ppt/tags/tag6228.xml" ContentType="application/vnd.openxmlformats-officedocument.presentationml.tags+xml"/>
  <Override PartName="/ppt/tags/tag6229.xml" ContentType="application/vnd.openxmlformats-officedocument.presentationml.tags+xml"/>
  <Override PartName="/ppt/tags/tag623.xml" ContentType="application/vnd.openxmlformats-officedocument.presentationml.tags+xml"/>
  <Override PartName="/ppt/tags/tag6230.xml" ContentType="application/vnd.openxmlformats-officedocument.presentationml.tags+xml"/>
  <Override PartName="/ppt/tags/tag6231.xml" ContentType="application/vnd.openxmlformats-officedocument.presentationml.tags+xml"/>
  <Override PartName="/ppt/tags/tag6232.xml" ContentType="application/vnd.openxmlformats-officedocument.presentationml.tags+xml"/>
  <Override PartName="/ppt/tags/tag6233.xml" ContentType="application/vnd.openxmlformats-officedocument.presentationml.tags+xml"/>
  <Override PartName="/ppt/tags/tag6234.xml" ContentType="application/vnd.openxmlformats-officedocument.presentationml.tags+xml"/>
  <Override PartName="/ppt/tags/tag6235.xml" ContentType="application/vnd.openxmlformats-officedocument.presentationml.tags+xml"/>
  <Override PartName="/ppt/tags/tag6236.xml" ContentType="application/vnd.openxmlformats-officedocument.presentationml.tags+xml"/>
  <Override PartName="/ppt/tags/tag6237.xml" ContentType="application/vnd.openxmlformats-officedocument.presentationml.tags+xml"/>
  <Override PartName="/ppt/tags/tag6238.xml" ContentType="application/vnd.openxmlformats-officedocument.presentationml.tags+xml"/>
  <Override PartName="/ppt/tags/tag6239.xml" ContentType="application/vnd.openxmlformats-officedocument.presentationml.tags+xml"/>
  <Override PartName="/ppt/tags/tag624.xml" ContentType="application/vnd.openxmlformats-officedocument.presentationml.tags+xml"/>
  <Override PartName="/ppt/tags/tag6240.xml" ContentType="application/vnd.openxmlformats-officedocument.presentationml.tags+xml"/>
  <Override PartName="/ppt/tags/tag6241.xml" ContentType="application/vnd.openxmlformats-officedocument.presentationml.tags+xml"/>
  <Override PartName="/ppt/tags/tag6242.xml" ContentType="application/vnd.openxmlformats-officedocument.presentationml.tags+xml"/>
  <Override PartName="/ppt/tags/tag6243.xml" ContentType="application/vnd.openxmlformats-officedocument.presentationml.tags+xml"/>
  <Override PartName="/ppt/tags/tag6244.xml" ContentType="application/vnd.openxmlformats-officedocument.presentationml.tags+xml"/>
  <Override PartName="/ppt/tags/tag6245.xml" ContentType="application/vnd.openxmlformats-officedocument.presentationml.tags+xml"/>
  <Override PartName="/ppt/tags/tag6246.xml" ContentType="application/vnd.openxmlformats-officedocument.presentationml.tags+xml"/>
  <Override PartName="/ppt/tags/tag6247.xml" ContentType="application/vnd.openxmlformats-officedocument.presentationml.tags+xml"/>
  <Override PartName="/ppt/tags/tag6248.xml" ContentType="application/vnd.openxmlformats-officedocument.presentationml.tags+xml"/>
  <Override PartName="/ppt/tags/tag6249.xml" ContentType="application/vnd.openxmlformats-officedocument.presentationml.tags+xml"/>
  <Override PartName="/ppt/tags/tag625.xml" ContentType="application/vnd.openxmlformats-officedocument.presentationml.tags+xml"/>
  <Override PartName="/ppt/tags/tag6250.xml" ContentType="application/vnd.openxmlformats-officedocument.presentationml.tags+xml"/>
  <Override PartName="/ppt/tags/tag6251.xml" ContentType="application/vnd.openxmlformats-officedocument.presentationml.tags+xml"/>
  <Override PartName="/ppt/tags/tag6252.xml" ContentType="application/vnd.openxmlformats-officedocument.presentationml.tags+xml"/>
  <Override PartName="/ppt/tags/tag6253.xml" ContentType="application/vnd.openxmlformats-officedocument.presentationml.tags+xml"/>
  <Override PartName="/ppt/tags/tag6254.xml" ContentType="application/vnd.openxmlformats-officedocument.presentationml.tags+xml"/>
  <Override PartName="/ppt/tags/tag6255.xml" ContentType="application/vnd.openxmlformats-officedocument.presentationml.tags+xml"/>
  <Override PartName="/ppt/tags/tag6256.xml" ContentType="application/vnd.openxmlformats-officedocument.presentationml.tags+xml"/>
  <Override PartName="/ppt/tags/tag6257.xml" ContentType="application/vnd.openxmlformats-officedocument.presentationml.tags+xml"/>
  <Override PartName="/ppt/tags/tag6258.xml" ContentType="application/vnd.openxmlformats-officedocument.presentationml.tags+xml"/>
  <Override PartName="/ppt/tags/tag6259.xml" ContentType="application/vnd.openxmlformats-officedocument.presentationml.tags+xml"/>
  <Override PartName="/ppt/tags/tag626.xml" ContentType="application/vnd.openxmlformats-officedocument.presentationml.tags+xml"/>
  <Override PartName="/ppt/tags/tag6260.xml" ContentType="application/vnd.openxmlformats-officedocument.presentationml.tags+xml"/>
  <Override PartName="/ppt/tags/tag6261.xml" ContentType="application/vnd.openxmlformats-officedocument.presentationml.tags+xml"/>
  <Override PartName="/ppt/tags/tag6262.xml" ContentType="application/vnd.openxmlformats-officedocument.presentationml.tags+xml"/>
  <Override PartName="/ppt/tags/tag6263.xml" ContentType="application/vnd.openxmlformats-officedocument.presentationml.tags+xml"/>
  <Override PartName="/ppt/tags/tag6264.xml" ContentType="application/vnd.openxmlformats-officedocument.presentationml.tags+xml"/>
  <Override PartName="/ppt/tags/tag6265.xml" ContentType="application/vnd.openxmlformats-officedocument.presentationml.tags+xml"/>
  <Override PartName="/ppt/tags/tag6266.xml" ContentType="application/vnd.openxmlformats-officedocument.presentationml.tags+xml"/>
  <Override PartName="/ppt/tags/tag6267.xml" ContentType="application/vnd.openxmlformats-officedocument.presentationml.tags+xml"/>
  <Override PartName="/ppt/tags/tag6268.xml" ContentType="application/vnd.openxmlformats-officedocument.presentationml.tags+xml"/>
  <Override PartName="/ppt/tags/tag6269.xml" ContentType="application/vnd.openxmlformats-officedocument.presentationml.tags+xml"/>
  <Override PartName="/ppt/tags/tag627.xml" ContentType="application/vnd.openxmlformats-officedocument.presentationml.tags+xml"/>
  <Override PartName="/ppt/tags/tag6270.xml" ContentType="application/vnd.openxmlformats-officedocument.presentationml.tags+xml"/>
  <Override PartName="/ppt/tags/tag6271.xml" ContentType="application/vnd.openxmlformats-officedocument.presentationml.tags+xml"/>
  <Override PartName="/ppt/tags/tag6272.xml" ContentType="application/vnd.openxmlformats-officedocument.presentationml.tags+xml"/>
  <Override PartName="/ppt/tags/tag6273.xml" ContentType="application/vnd.openxmlformats-officedocument.presentationml.tags+xml"/>
  <Override PartName="/ppt/tags/tag6274.xml" ContentType="application/vnd.openxmlformats-officedocument.presentationml.tags+xml"/>
  <Override PartName="/ppt/tags/tag6275.xml" ContentType="application/vnd.openxmlformats-officedocument.presentationml.tags+xml"/>
  <Override PartName="/ppt/tags/tag6276.xml" ContentType="application/vnd.openxmlformats-officedocument.presentationml.tags+xml"/>
  <Override PartName="/ppt/tags/tag6277.xml" ContentType="application/vnd.openxmlformats-officedocument.presentationml.tags+xml"/>
  <Override PartName="/ppt/tags/tag6278.xml" ContentType="application/vnd.openxmlformats-officedocument.presentationml.tags+xml"/>
  <Override PartName="/ppt/tags/tag6279.xml" ContentType="application/vnd.openxmlformats-officedocument.presentationml.tags+xml"/>
  <Override PartName="/ppt/tags/tag628.xml" ContentType="application/vnd.openxmlformats-officedocument.presentationml.tags+xml"/>
  <Override PartName="/ppt/tags/tag6280.xml" ContentType="application/vnd.openxmlformats-officedocument.presentationml.tags+xml"/>
  <Override PartName="/ppt/tags/tag6281.xml" ContentType="application/vnd.openxmlformats-officedocument.presentationml.tags+xml"/>
  <Override PartName="/ppt/tags/tag6282.xml" ContentType="application/vnd.openxmlformats-officedocument.presentationml.tags+xml"/>
  <Override PartName="/ppt/tags/tag6283.xml" ContentType="application/vnd.openxmlformats-officedocument.presentationml.tags+xml"/>
  <Override PartName="/ppt/tags/tag6284.xml" ContentType="application/vnd.openxmlformats-officedocument.presentationml.tags+xml"/>
  <Override PartName="/ppt/tags/tag6285.xml" ContentType="application/vnd.openxmlformats-officedocument.presentationml.tags+xml"/>
  <Override PartName="/ppt/tags/tag6286.xml" ContentType="application/vnd.openxmlformats-officedocument.presentationml.tags+xml"/>
  <Override PartName="/ppt/tags/tag6287.xml" ContentType="application/vnd.openxmlformats-officedocument.presentationml.tags+xml"/>
  <Override PartName="/ppt/tags/tag6288.xml" ContentType="application/vnd.openxmlformats-officedocument.presentationml.tags+xml"/>
  <Override PartName="/ppt/tags/tag6289.xml" ContentType="application/vnd.openxmlformats-officedocument.presentationml.tags+xml"/>
  <Override PartName="/ppt/tags/tag629.xml" ContentType="application/vnd.openxmlformats-officedocument.presentationml.tags+xml"/>
  <Override PartName="/ppt/tags/tag6290.xml" ContentType="application/vnd.openxmlformats-officedocument.presentationml.tags+xml"/>
  <Override PartName="/ppt/tags/tag6291.xml" ContentType="application/vnd.openxmlformats-officedocument.presentationml.tags+xml"/>
  <Override PartName="/ppt/tags/tag6292.xml" ContentType="application/vnd.openxmlformats-officedocument.presentationml.tags+xml"/>
  <Override PartName="/ppt/tags/tag6293.xml" ContentType="application/vnd.openxmlformats-officedocument.presentationml.tags+xml"/>
  <Override PartName="/ppt/tags/tag6294.xml" ContentType="application/vnd.openxmlformats-officedocument.presentationml.tags+xml"/>
  <Override PartName="/ppt/tags/tag6295.xml" ContentType="application/vnd.openxmlformats-officedocument.presentationml.tags+xml"/>
  <Override PartName="/ppt/tags/tag6296.xml" ContentType="application/vnd.openxmlformats-officedocument.presentationml.tags+xml"/>
  <Override PartName="/ppt/tags/tag6297.xml" ContentType="application/vnd.openxmlformats-officedocument.presentationml.tags+xml"/>
  <Override PartName="/ppt/tags/tag6298.xml" ContentType="application/vnd.openxmlformats-officedocument.presentationml.tags+xml"/>
  <Override PartName="/ppt/tags/tag629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00.xml" ContentType="application/vnd.openxmlformats-officedocument.presentationml.tags+xml"/>
  <Override PartName="/ppt/tags/tag6301.xml" ContentType="application/vnd.openxmlformats-officedocument.presentationml.tags+xml"/>
  <Override PartName="/ppt/tags/tag6302.xml" ContentType="application/vnd.openxmlformats-officedocument.presentationml.tags+xml"/>
  <Override PartName="/ppt/tags/tag6303.xml" ContentType="application/vnd.openxmlformats-officedocument.presentationml.tags+xml"/>
  <Override PartName="/ppt/tags/tag6304.xml" ContentType="application/vnd.openxmlformats-officedocument.presentationml.tags+xml"/>
  <Override PartName="/ppt/tags/tag6305.xml" ContentType="application/vnd.openxmlformats-officedocument.presentationml.tags+xml"/>
  <Override PartName="/ppt/tags/tag6306.xml" ContentType="application/vnd.openxmlformats-officedocument.presentationml.tags+xml"/>
  <Override PartName="/ppt/tags/tag6307.xml" ContentType="application/vnd.openxmlformats-officedocument.presentationml.tags+xml"/>
  <Override PartName="/ppt/tags/tag6308.xml" ContentType="application/vnd.openxmlformats-officedocument.presentationml.tags+xml"/>
  <Override PartName="/ppt/tags/tag6309.xml" ContentType="application/vnd.openxmlformats-officedocument.presentationml.tags+xml"/>
  <Override PartName="/ppt/tags/tag631.xml" ContentType="application/vnd.openxmlformats-officedocument.presentationml.tags+xml"/>
  <Override PartName="/ppt/tags/tag6310.xml" ContentType="application/vnd.openxmlformats-officedocument.presentationml.tags+xml"/>
  <Override PartName="/ppt/tags/tag6311.xml" ContentType="application/vnd.openxmlformats-officedocument.presentationml.tags+xml"/>
  <Override PartName="/ppt/tags/tag6312.xml" ContentType="application/vnd.openxmlformats-officedocument.presentationml.tags+xml"/>
  <Override PartName="/ppt/tags/tag6313.xml" ContentType="application/vnd.openxmlformats-officedocument.presentationml.tags+xml"/>
  <Override PartName="/ppt/tags/tag6314.xml" ContentType="application/vnd.openxmlformats-officedocument.presentationml.tags+xml"/>
  <Override PartName="/ppt/tags/tag6315.xml" ContentType="application/vnd.openxmlformats-officedocument.presentationml.tags+xml"/>
  <Override PartName="/ppt/tags/tag6316.xml" ContentType="application/vnd.openxmlformats-officedocument.presentationml.tags+xml"/>
  <Override PartName="/ppt/tags/tag6317.xml" ContentType="application/vnd.openxmlformats-officedocument.presentationml.tags+xml"/>
  <Override PartName="/ppt/tags/tag6318.xml" ContentType="application/vnd.openxmlformats-officedocument.presentationml.tags+xml"/>
  <Override PartName="/ppt/tags/tag6319.xml" ContentType="application/vnd.openxmlformats-officedocument.presentationml.tags+xml"/>
  <Override PartName="/ppt/tags/tag632.xml" ContentType="application/vnd.openxmlformats-officedocument.presentationml.tags+xml"/>
  <Override PartName="/ppt/tags/tag6320.xml" ContentType="application/vnd.openxmlformats-officedocument.presentationml.tags+xml"/>
  <Override PartName="/ppt/tags/tag6321.xml" ContentType="application/vnd.openxmlformats-officedocument.presentationml.tags+xml"/>
  <Override PartName="/ppt/tags/tag6322.xml" ContentType="application/vnd.openxmlformats-officedocument.presentationml.tags+xml"/>
  <Override PartName="/ppt/tags/tag6323.xml" ContentType="application/vnd.openxmlformats-officedocument.presentationml.tags+xml"/>
  <Override PartName="/ppt/tags/tag6324.xml" ContentType="application/vnd.openxmlformats-officedocument.presentationml.tags+xml"/>
  <Override PartName="/ppt/tags/tag6325.xml" ContentType="application/vnd.openxmlformats-officedocument.presentationml.tags+xml"/>
  <Override PartName="/ppt/tags/tag6326.xml" ContentType="application/vnd.openxmlformats-officedocument.presentationml.tags+xml"/>
  <Override PartName="/ppt/tags/tag6327.xml" ContentType="application/vnd.openxmlformats-officedocument.presentationml.tags+xml"/>
  <Override PartName="/ppt/tags/tag6328.xml" ContentType="application/vnd.openxmlformats-officedocument.presentationml.tags+xml"/>
  <Override PartName="/ppt/tags/tag6329.xml" ContentType="application/vnd.openxmlformats-officedocument.presentationml.tags+xml"/>
  <Override PartName="/ppt/tags/tag633.xml" ContentType="application/vnd.openxmlformats-officedocument.presentationml.tags+xml"/>
  <Override PartName="/ppt/tags/tag6330.xml" ContentType="application/vnd.openxmlformats-officedocument.presentationml.tags+xml"/>
  <Override PartName="/ppt/tags/tag6331.xml" ContentType="application/vnd.openxmlformats-officedocument.presentationml.tags+xml"/>
  <Override PartName="/ppt/tags/tag6332.xml" ContentType="application/vnd.openxmlformats-officedocument.presentationml.tags+xml"/>
  <Override PartName="/ppt/tags/tag6333.xml" ContentType="application/vnd.openxmlformats-officedocument.presentationml.tags+xml"/>
  <Override PartName="/ppt/tags/tag6334.xml" ContentType="application/vnd.openxmlformats-officedocument.presentationml.tags+xml"/>
  <Override PartName="/ppt/tags/tag6335.xml" ContentType="application/vnd.openxmlformats-officedocument.presentationml.tags+xml"/>
  <Override PartName="/ppt/tags/tag6336.xml" ContentType="application/vnd.openxmlformats-officedocument.presentationml.tags+xml"/>
  <Override PartName="/ppt/tags/tag6337.xml" ContentType="application/vnd.openxmlformats-officedocument.presentationml.tags+xml"/>
  <Override PartName="/ppt/tags/tag6338.xml" ContentType="application/vnd.openxmlformats-officedocument.presentationml.tags+xml"/>
  <Override PartName="/ppt/tags/tag6339.xml" ContentType="application/vnd.openxmlformats-officedocument.presentationml.tags+xml"/>
  <Override PartName="/ppt/tags/tag634.xml" ContentType="application/vnd.openxmlformats-officedocument.presentationml.tags+xml"/>
  <Override PartName="/ppt/tags/tag6340.xml" ContentType="application/vnd.openxmlformats-officedocument.presentationml.tags+xml"/>
  <Override PartName="/ppt/tags/tag6341.xml" ContentType="application/vnd.openxmlformats-officedocument.presentationml.tags+xml"/>
  <Override PartName="/ppt/tags/tag6342.xml" ContentType="application/vnd.openxmlformats-officedocument.presentationml.tags+xml"/>
  <Override PartName="/ppt/tags/tag6343.xml" ContentType="application/vnd.openxmlformats-officedocument.presentationml.tags+xml"/>
  <Override PartName="/ppt/tags/tag6344.xml" ContentType="application/vnd.openxmlformats-officedocument.presentationml.tags+xml"/>
  <Override PartName="/ppt/tags/tag6345.xml" ContentType="application/vnd.openxmlformats-officedocument.presentationml.tags+xml"/>
  <Override PartName="/ppt/tags/tag6346.xml" ContentType="application/vnd.openxmlformats-officedocument.presentationml.tags+xml"/>
  <Override PartName="/ppt/tags/tag6347.xml" ContentType="application/vnd.openxmlformats-officedocument.presentationml.tags+xml"/>
  <Override PartName="/ppt/tags/tag6348.xml" ContentType="application/vnd.openxmlformats-officedocument.presentationml.tags+xml"/>
  <Override PartName="/ppt/tags/tag6349.xml" ContentType="application/vnd.openxmlformats-officedocument.presentationml.tags+xml"/>
  <Override PartName="/ppt/tags/tag635.xml" ContentType="application/vnd.openxmlformats-officedocument.presentationml.tags+xml"/>
  <Override PartName="/ppt/tags/tag6350.xml" ContentType="application/vnd.openxmlformats-officedocument.presentationml.tags+xml"/>
  <Override PartName="/ppt/tags/tag6351.xml" ContentType="application/vnd.openxmlformats-officedocument.presentationml.tags+xml"/>
  <Override PartName="/ppt/tags/tag6352.xml" ContentType="application/vnd.openxmlformats-officedocument.presentationml.tags+xml"/>
  <Override PartName="/ppt/tags/tag6353.xml" ContentType="application/vnd.openxmlformats-officedocument.presentationml.tags+xml"/>
  <Override PartName="/ppt/tags/tag6354.xml" ContentType="application/vnd.openxmlformats-officedocument.presentationml.tags+xml"/>
  <Override PartName="/ppt/tags/tag6355.xml" ContentType="application/vnd.openxmlformats-officedocument.presentationml.tags+xml"/>
  <Override PartName="/ppt/tags/tag6356.xml" ContentType="application/vnd.openxmlformats-officedocument.presentationml.tags+xml"/>
  <Override PartName="/ppt/tags/tag6357.xml" ContentType="application/vnd.openxmlformats-officedocument.presentationml.tags+xml"/>
  <Override PartName="/ppt/tags/tag6358.xml" ContentType="application/vnd.openxmlformats-officedocument.presentationml.tags+xml"/>
  <Override PartName="/ppt/tags/tag6359.xml" ContentType="application/vnd.openxmlformats-officedocument.presentationml.tags+xml"/>
  <Override PartName="/ppt/tags/tag636.xml" ContentType="application/vnd.openxmlformats-officedocument.presentationml.tags+xml"/>
  <Override PartName="/ppt/tags/tag6360.xml" ContentType="application/vnd.openxmlformats-officedocument.presentationml.tags+xml"/>
  <Override PartName="/ppt/tags/tag6361.xml" ContentType="application/vnd.openxmlformats-officedocument.presentationml.tags+xml"/>
  <Override PartName="/ppt/tags/tag6362.xml" ContentType="application/vnd.openxmlformats-officedocument.presentationml.tags+xml"/>
  <Override PartName="/ppt/tags/tag6363.xml" ContentType="application/vnd.openxmlformats-officedocument.presentationml.tags+xml"/>
  <Override PartName="/ppt/tags/tag6364.xml" ContentType="application/vnd.openxmlformats-officedocument.presentationml.tags+xml"/>
  <Override PartName="/ppt/tags/tag6365.xml" ContentType="application/vnd.openxmlformats-officedocument.presentationml.tags+xml"/>
  <Override PartName="/ppt/tags/tag6366.xml" ContentType="application/vnd.openxmlformats-officedocument.presentationml.tags+xml"/>
  <Override PartName="/ppt/tags/tag6367.xml" ContentType="application/vnd.openxmlformats-officedocument.presentationml.tags+xml"/>
  <Override PartName="/ppt/tags/tag6368.xml" ContentType="application/vnd.openxmlformats-officedocument.presentationml.tags+xml"/>
  <Override PartName="/ppt/tags/tag6369.xml" ContentType="application/vnd.openxmlformats-officedocument.presentationml.tags+xml"/>
  <Override PartName="/ppt/tags/tag637.xml" ContentType="application/vnd.openxmlformats-officedocument.presentationml.tags+xml"/>
  <Override PartName="/ppt/tags/tag6370.xml" ContentType="application/vnd.openxmlformats-officedocument.presentationml.tags+xml"/>
  <Override PartName="/ppt/tags/tag6371.xml" ContentType="application/vnd.openxmlformats-officedocument.presentationml.tags+xml"/>
  <Override PartName="/ppt/tags/tag6372.xml" ContentType="application/vnd.openxmlformats-officedocument.presentationml.tags+xml"/>
  <Override PartName="/ppt/tags/tag6373.xml" ContentType="application/vnd.openxmlformats-officedocument.presentationml.tags+xml"/>
  <Override PartName="/ppt/tags/tag6374.xml" ContentType="application/vnd.openxmlformats-officedocument.presentationml.tags+xml"/>
  <Override PartName="/ppt/tags/tag6375.xml" ContentType="application/vnd.openxmlformats-officedocument.presentationml.tags+xml"/>
  <Override PartName="/ppt/tags/tag6376.xml" ContentType="application/vnd.openxmlformats-officedocument.presentationml.tags+xml"/>
  <Override PartName="/ppt/tags/tag6377.xml" ContentType="application/vnd.openxmlformats-officedocument.presentationml.tags+xml"/>
  <Override PartName="/ppt/tags/tag6378.xml" ContentType="application/vnd.openxmlformats-officedocument.presentationml.tags+xml"/>
  <Override PartName="/ppt/tags/tag6379.xml" ContentType="application/vnd.openxmlformats-officedocument.presentationml.tags+xml"/>
  <Override PartName="/ppt/tags/tag638.xml" ContentType="application/vnd.openxmlformats-officedocument.presentationml.tags+xml"/>
  <Override PartName="/ppt/tags/tag6380.xml" ContentType="application/vnd.openxmlformats-officedocument.presentationml.tags+xml"/>
  <Override PartName="/ppt/tags/tag6381.xml" ContentType="application/vnd.openxmlformats-officedocument.presentationml.tags+xml"/>
  <Override PartName="/ppt/tags/tag6382.xml" ContentType="application/vnd.openxmlformats-officedocument.presentationml.tags+xml"/>
  <Override PartName="/ppt/tags/tag6383.xml" ContentType="application/vnd.openxmlformats-officedocument.presentationml.tags+xml"/>
  <Override PartName="/ppt/tags/tag6384.xml" ContentType="application/vnd.openxmlformats-officedocument.presentationml.tags+xml"/>
  <Override PartName="/ppt/tags/tag6385.xml" ContentType="application/vnd.openxmlformats-officedocument.presentationml.tags+xml"/>
  <Override PartName="/ppt/tags/tag6386.xml" ContentType="application/vnd.openxmlformats-officedocument.presentationml.tags+xml"/>
  <Override PartName="/ppt/tags/tag6387.xml" ContentType="application/vnd.openxmlformats-officedocument.presentationml.tags+xml"/>
  <Override PartName="/ppt/tags/tag6388.xml" ContentType="application/vnd.openxmlformats-officedocument.presentationml.tags+xml"/>
  <Override PartName="/ppt/tags/tag6389.xml" ContentType="application/vnd.openxmlformats-officedocument.presentationml.tags+xml"/>
  <Override PartName="/ppt/tags/tag639.xml" ContentType="application/vnd.openxmlformats-officedocument.presentationml.tags+xml"/>
  <Override PartName="/ppt/tags/tag6390.xml" ContentType="application/vnd.openxmlformats-officedocument.presentationml.tags+xml"/>
  <Override PartName="/ppt/tags/tag6391.xml" ContentType="application/vnd.openxmlformats-officedocument.presentationml.tags+xml"/>
  <Override PartName="/ppt/tags/tag6392.xml" ContentType="application/vnd.openxmlformats-officedocument.presentationml.tags+xml"/>
  <Override PartName="/ppt/tags/tag6393.xml" ContentType="application/vnd.openxmlformats-officedocument.presentationml.tags+xml"/>
  <Override PartName="/ppt/tags/tag6394.xml" ContentType="application/vnd.openxmlformats-officedocument.presentationml.tags+xml"/>
  <Override PartName="/ppt/tags/tag6395.xml" ContentType="application/vnd.openxmlformats-officedocument.presentationml.tags+xml"/>
  <Override PartName="/ppt/tags/tag6396.xml" ContentType="application/vnd.openxmlformats-officedocument.presentationml.tags+xml"/>
  <Override PartName="/ppt/tags/tag6397.xml" ContentType="application/vnd.openxmlformats-officedocument.presentationml.tags+xml"/>
  <Override PartName="/ppt/tags/tag6398.xml" ContentType="application/vnd.openxmlformats-officedocument.presentationml.tags+xml"/>
  <Override PartName="/ppt/tags/tag639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00.xml" ContentType="application/vnd.openxmlformats-officedocument.presentationml.tags+xml"/>
  <Override PartName="/ppt/tags/tag6401.xml" ContentType="application/vnd.openxmlformats-officedocument.presentationml.tags+xml"/>
  <Override PartName="/ppt/tags/tag6402.xml" ContentType="application/vnd.openxmlformats-officedocument.presentationml.tags+xml"/>
  <Override PartName="/ppt/tags/tag6403.xml" ContentType="application/vnd.openxmlformats-officedocument.presentationml.tags+xml"/>
  <Override PartName="/ppt/tags/tag6404.xml" ContentType="application/vnd.openxmlformats-officedocument.presentationml.tags+xml"/>
  <Override PartName="/ppt/tags/tag6405.xml" ContentType="application/vnd.openxmlformats-officedocument.presentationml.tags+xml"/>
  <Override PartName="/ppt/tags/tag6406.xml" ContentType="application/vnd.openxmlformats-officedocument.presentationml.tags+xml"/>
  <Override PartName="/ppt/tags/tag6407.xml" ContentType="application/vnd.openxmlformats-officedocument.presentationml.tags+xml"/>
  <Override PartName="/ppt/tags/tag6408.xml" ContentType="application/vnd.openxmlformats-officedocument.presentationml.tags+xml"/>
  <Override PartName="/ppt/tags/tag6409.xml" ContentType="application/vnd.openxmlformats-officedocument.presentationml.tags+xml"/>
  <Override PartName="/ppt/tags/tag641.xml" ContentType="application/vnd.openxmlformats-officedocument.presentationml.tags+xml"/>
  <Override PartName="/ppt/tags/tag6410.xml" ContentType="application/vnd.openxmlformats-officedocument.presentationml.tags+xml"/>
  <Override PartName="/ppt/tags/tag6411.xml" ContentType="application/vnd.openxmlformats-officedocument.presentationml.tags+xml"/>
  <Override PartName="/ppt/tags/tag6412.xml" ContentType="application/vnd.openxmlformats-officedocument.presentationml.tags+xml"/>
  <Override PartName="/ppt/tags/tag6413.xml" ContentType="application/vnd.openxmlformats-officedocument.presentationml.tags+xml"/>
  <Override PartName="/ppt/tags/tag6414.xml" ContentType="application/vnd.openxmlformats-officedocument.presentationml.tags+xml"/>
  <Override PartName="/ppt/tags/tag6415.xml" ContentType="application/vnd.openxmlformats-officedocument.presentationml.tags+xml"/>
  <Override PartName="/ppt/tags/tag6416.xml" ContentType="application/vnd.openxmlformats-officedocument.presentationml.tags+xml"/>
  <Override PartName="/ppt/tags/tag6417.xml" ContentType="application/vnd.openxmlformats-officedocument.presentationml.tags+xml"/>
  <Override PartName="/ppt/tags/tag6418.xml" ContentType="application/vnd.openxmlformats-officedocument.presentationml.tags+xml"/>
  <Override PartName="/ppt/tags/tag6419.xml" ContentType="application/vnd.openxmlformats-officedocument.presentationml.tags+xml"/>
  <Override PartName="/ppt/tags/tag642.xml" ContentType="application/vnd.openxmlformats-officedocument.presentationml.tags+xml"/>
  <Override PartName="/ppt/tags/tag6420.xml" ContentType="application/vnd.openxmlformats-officedocument.presentationml.tags+xml"/>
  <Override PartName="/ppt/tags/tag6421.xml" ContentType="application/vnd.openxmlformats-officedocument.presentationml.tags+xml"/>
  <Override PartName="/ppt/tags/tag6422.xml" ContentType="application/vnd.openxmlformats-officedocument.presentationml.tags+xml"/>
  <Override PartName="/ppt/tags/tag6423.xml" ContentType="application/vnd.openxmlformats-officedocument.presentationml.tags+xml"/>
  <Override PartName="/ppt/tags/tag6424.xml" ContentType="application/vnd.openxmlformats-officedocument.presentationml.tags+xml"/>
  <Override PartName="/ppt/tags/tag6425.xml" ContentType="application/vnd.openxmlformats-officedocument.presentationml.tags+xml"/>
  <Override PartName="/ppt/tags/tag6426.xml" ContentType="application/vnd.openxmlformats-officedocument.presentationml.tags+xml"/>
  <Override PartName="/ppt/tags/tag6427.xml" ContentType="application/vnd.openxmlformats-officedocument.presentationml.tags+xml"/>
  <Override PartName="/ppt/tags/tag6428.xml" ContentType="application/vnd.openxmlformats-officedocument.presentationml.tags+xml"/>
  <Override PartName="/ppt/tags/tag6429.xml" ContentType="application/vnd.openxmlformats-officedocument.presentationml.tags+xml"/>
  <Override PartName="/ppt/tags/tag643.xml" ContentType="application/vnd.openxmlformats-officedocument.presentationml.tags+xml"/>
  <Override PartName="/ppt/tags/tag6430.xml" ContentType="application/vnd.openxmlformats-officedocument.presentationml.tags+xml"/>
  <Override PartName="/ppt/tags/tag6431.xml" ContentType="application/vnd.openxmlformats-officedocument.presentationml.tags+xml"/>
  <Override PartName="/ppt/tags/tag6432.xml" ContentType="application/vnd.openxmlformats-officedocument.presentationml.tags+xml"/>
  <Override PartName="/ppt/tags/tag6433.xml" ContentType="application/vnd.openxmlformats-officedocument.presentationml.tags+xml"/>
  <Override PartName="/ppt/tags/tag6434.xml" ContentType="application/vnd.openxmlformats-officedocument.presentationml.tags+xml"/>
  <Override PartName="/ppt/tags/tag6435.xml" ContentType="application/vnd.openxmlformats-officedocument.presentationml.tags+xml"/>
  <Override PartName="/ppt/tags/tag6436.xml" ContentType="application/vnd.openxmlformats-officedocument.presentationml.tags+xml"/>
  <Override PartName="/ppt/tags/tag6437.xml" ContentType="application/vnd.openxmlformats-officedocument.presentationml.tags+xml"/>
  <Override PartName="/ppt/tags/tag6438.xml" ContentType="application/vnd.openxmlformats-officedocument.presentationml.tags+xml"/>
  <Override PartName="/ppt/tags/tag6439.xml" ContentType="application/vnd.openxmlformats-officedocument.presentationml.tags+xml"/>
  <Override PartName="/ppt/tags/tag644.xml" ContentType="application/vnd.openxmlformats-officedocument.presentationml.tags+xml"/>
  <Override PartName="/ppt/tags/tag6440.xml" ContentType="application/vnd.openxmlformats-officedocument.presentationml.tags+xml"/>
  <Override PartName="/ppt/tags/tag6441.xml" ContentType="application/vnd.openxmlformats-officedocument.presentationml.tags+xml"/>
  <Override PartName="/ppt/tags/tag6442.xml" ContentType="application/vnd.openxmlformats-officedocument.presentationml.tags+xml"/>
  <Override PartName="/ppt/tags/tag6443.xml" ContentType="application/vnd.openxmlformats-officedocument.presentationml.tags+xml"/>
  <Override PartName="/ppt/tags/tag6444.xml" ContentType="application/vnd.openxmlformats-officedocument.presentationml.tags+xml"/>
  <Override PartName="/ppt/tags/tag6445.xml" ContentType="application/vnd.openxmlformats-officedocument.presentationml.tags+xml"/>
  <Override PartName="/ppt/tags/tag6446.xml" ContentType="application/vnd.openxmlformats-officedocument.presentationml.tags+xml"/>
  <Override PartName="/ppt/tags/tag6447.xml" ContentType="application/vnd.openxmlformats-officedocument.presentationml.tags+xml"/>
  <Override PartName="/ppt/tags/tag6448.xml" ContentType="application/vnd.openxmlformats-officedocument.presentationml.tags+xml"/>
  <Override PartName="/ppt/tags/tag6449.xml" ContentType="application/vnd.openxmlformats-officedocument.presentationml.tags+xml"/>
  <Override PartName="/ppt/tags/tag645.xml" ContentType="application/vnd.openxmlformats-officedocument.presentationml.tags+xml"/>
  <Override PartName="/ppt/tags/tag6450.xml" ContentType="application/vnd.openxmlformats-officedocument.presentationml.tags+xml"/>
  <Override PartName="/ppt/tags/tag6451.xml" ContentType="application/vnd.openxmlformats-officedocument.presentationml.tags+xml"/>
  <Override PartName="/ppt/tags/tag6452.xml" ContentType="application/vnd.openxmlformats-officedocument.presentationml.tags+xml"/>
  <Override PartName="/ppt/tags/tag6453.xml" ContentType="application/vnd.openxmlformats-officedocument.presentationml.tags+xml"/>
  <Override PartName="/ppt/tags/tag6454.xml" ContentType="application/vnd.openxmlformats-officedocument.presentationml.tags+xml"/>
  <Override PartName="/ppt/tags/tag6455.xml" ContentType="application/vnd.openxmlformats-officedocument.presentationml.tags+xml"/>
  <Override PartName="/ppt/tags/tag6456.xml" ContentType="application/vnd.openxmlformats-officedocument.presentationml.tags+xml"/>
  <Override PartName="/ppt/tags/tag6457.xml" ContentType="application/vnd.openxmlformats-officedocument.presentationml.tags+xml"/>
  <Override PartName="/ppt/tags/tag6458.xml" ContentType="application/vnd.openxmlformats-officedocument.presentationml.tags+xml"/>
  <Override PartName="/ppt/tags/tag6459.xml" ContentType="application/vnd.openxmlformats-officedocument.presentationml.tags+xml"/>
  <Override PartName="/ppt/tags/tag646.xml" ContentType="application/vnd.openxmlformats-officedocument.presentationml.tags+xml"/>
  <Override PartName="/ppt/tags/tag6460.xml" ContentType="application/vnd.openxmlformats-officedocument.presentationml.tags+xml"/>
  <Override PartName="/ppt/tags/tag6461.xml" ContentType="application/vnd.openxmlformats-officedocument.presentationml.tags+xml"/>
  <Override PartName="/ppt/tags/tag6462.xml" ContentType="application/vnd.openxmlformats-officedocument.presentationml.tags+xml"/>
  <Override PartName="/ppt/tags/tag6463.xml" ContentType="application/vnd.openxmlformats-officedocument.presentationml.tags+xml"/>
  <Override PartName="/ppt/tags/tag6464.xml" ContentType="application/vnd.openxmlformats-officedocument.presentationml.tags+xml"/>
  <Override PartName="/ppt/tags/tag6465.xml" ContentType="application/vnd.openxmlformats-officedocument.presentationml.tags+xml"/>
  <Override PartName="/ppt/tags/tag6466.xml" ContentType="application/vnd.openxmlformats-officedocument.presentationml.tags+xml"/>
  <Override PartName="/ppt/tags/tag6467.xml" ContentType="application/vnd.openxmlformats-officedocument.presentationml.tags+xml"/>
  <Override PartName="/ppt/tags/tag6468.xml" ContentType="application/vnd.openxmlformats-officedocument.presentationml.tags+xml"/>
  <Override PartName="/ppt/tags/tag6469.xml" ContentType="application/vnd.openxmlformats-officedocument.presentationml.tags+xml"/>
  <Override PartName="/ppt/tags/tag647.xml" ContentType="application/vnd.openxmlformats-officedocument.presentationml.tags+xml"/>
  <Override PartName="/ppt/tags/tag6470.xml" ContentType="application/vnd.openxmlformats-officedocument.presentationml.tags+xml"/>
  <Override PartName="/ppt/tags/tag6471.xml" ContentType="application/vnd.openxmlformats-officedocument.presentationml.tags+xml"/>
  <Override PartName="/ppt/tags/tag6472.xml" ContentType="application/vnd.openxmlformats-officedocument.presentationml.tags+xml"/>
  <Override PartName="/ppt/tags/tag6473.xml" ContentType="application/vnd.openxmlformats-officedocument.presentationml.tags+xml"/>
  <Override PartName="/ppt/tags/tag6474.xml" ContentType="application/vnd.openxmlformats-officedocument.presentationml.tags+xml"/>
  <Override PartName="/ppt/tags/tag6475.xml" ContentType="application/vnd.openxmlformats-officedocument.presentationml.tags+xml"/>
  <Override PartName="/ppt/tags/tag6476.xml" ContentType="application/vnd.openxmlformats-officedocument.presentationml.tags+xml"/>
  <Override PartName="/ppt/tags/tag6477.xml" ContentType="application/vnd.openxmlformats-officedocument.presentationml.tags+xml"/>
  <Override PartName="/ppt/tags/tag6478.xml" ContentType="application/vnd.openxmlformats-officedocument.presentationml.tags+xml"/>
  <Override PartName="/ppt/tags/tag6479.xml" ContentType="application/vnd.openxmlformats-officedocument.presentationml.tags+xml"/>
  <Override PartName="/ppt/tags/tag648.xml" ContentType="application/vnd.openxmlformats-officedocument.presentationml.tags+xml"/>
  <Override PartName="/ppt/tags/tag6480.xml" ContentType="application/vnd.openxmlformats-officedocument.presentationml.tags+xml"/>
  <Override PartName="/ppt/tags/tag6481.xml" ContentType="application/vnd.openxmlformats-officedocument.presentationml.tags+xml"/>
  <Override PartName="/ppt/tags/tag6482.xml" ContentType="application/vnd.openxmlformats-officedocument.presentationml.tags+xml"/>
  <Override PartName="/ppt/tags/tag6483.xml" ContentType="application/vnd.openxmlformats-officedocument.presentationml.tags+xml"/>
  <Override PartName="/ppt/tags/tag6484.xml" ContentType="application/vnd.openxmlformats-officedocument.presentationml.tags+xml"/>
  <Override PartName="/ppt/tags/tag6485.xml" ContentType="application/vnd.openxmlformats-officedocument.presentationml.tags+xml"/>
  <Override PartName="/ppt/tags/tag6486.xml" ContentType="application/vnd.openxmlformats-officedocument.presentationml.tags+xml"/>
  <Override PartName="/ppt/tags/tag6487.xml" ContentType="application/vnd.openxmlformats-officedocument.presentationml.tags+xml"/>
  <Override PartName="/ppt/tags/tag6488.xml" ContentType="application/vnd.openxmlformats-officedocument.presentationml.tags+xml"/>
  <Override PartName="/ppt/tags/tag6489.xml" ContentType="application/vnd.openxmlformats-officedocument.presentationml.tags+xml"/>
  <Override PartName="/ppt/tags/tag649.xml" ContentType="application/vnd.openxmlformats-officedocument.presentationml.tags+xml"/>
  <Override PartName="/ppt/tags/tag6490.xml" ContentType="application/vnd.openxmlformats-officedocument.presentationml.tags+xml"/>
  <Override PartName="/ppt/tags/tag6491.xml" ContentType="application/vnd.openxmlformats-officedocument.presentationml.tags+xml"/>
  <Override PartName="/ppt/tags/tag6492.xml" ContentType="application/vnd.openxmlformats-officedocument.presentationml.tags+xml"/>
  <Override PartName="/ppt/tags/tag6493.xml" ContentType="application/vnd.openxmlformats-officedocument.presentationml.tags+xml"/>
  <Override PartName="/ppt/tags/tag6494.xml" ContentType="application/vnd.openxmlformats-officedocument.presentationml.tags+xml"/>
  <Override PartName="/ppt/tags/tag6495.xml" ContentType="application/vnd.openxmlformats-officedocument.presentationml.tags+xml"/>
  <Override PartName="/ppt/tags/tag6496.xml" ContentType="application/vnd.openxmlformats-officedocument.presentationml.tags+xml"/>
  <Override PartName="/ppt/tags/tag6497.xml" ContentType="application/vnd.openxmlformats-officedocument.presentationml.tags+xml"/>
  <Override PartName="/ppt/tags/tag6498.xml" ContentType="application/vnd.openxmlformats-officedocument.presentationml.tags+xml"/>
  <Override PartName="/ppt/tags/tag649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0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0" r:id="rId4"/>
    <p:sldMasterId id="2147483700" r:id="rId5"/>
    <p:sldMasterId id="2147483720" r:id="rId6"/>
    <p:sldMasterId id="2147483740" r:id="rId7"/>
    <p:sldMasterId id="2147483760" r:id="rId8"/>
    <p:sldMasterId id="2147483780" r:id="rId9"/>
    <p:sldMasterId id="2147483800" r:id="rId10"/>
    <p:sldMasterId id="2147483820" r:id="rId11"/>
    <p:sldMasterId id="2147483840" r:id="rId12"/>
    <p:sldMasterId id="2147483860" r:id="rId13"/>
    <p:sldMasterId id="2147483880" r:id="rId14"/>
    <p:sldMasterId id="2147483900" r:id="rId15"/>
    <p:sldMasterId id="2147483920" r:id="rId16"/>
    <p:sldMasterId id="2147483940" r:id="rId17"/>
    <p:sldMasterId id="2147483960" r:id="rId18"/>
    <p:sldMasterId id="2147483980" r:id="rId19"/>
    <p:sldMasterId id="2147484000" r:id="rId20"/>
    <p:sldMasterId id="2147484020" r:id="rId21"/>
    <p:sldMasterId id="2147484040" r:id="rId22"/>
    <p:sldMasterId id="2147484060" r:id="rId23"/>
    <p:sldMasterId id="2147484080" r:id="rId24"/>
    <p:sldMasterId id="2147484100" r:id="rId25"/>
    <p:sldMasterId id="2147484120" r:id="rId26"/>
    <p:sldMasterId id="2147484140" r:id="rId27"/>
    <p:sldMasterId id="2147484160" r:id="rId28"/>
    <p:sldMasterId id="2147484180" r:id="rId29"/>
    <p:sldMasterId id="2147484200" r:id="rId30"/>
  </p:sldMasterIdLst>
  <p:sldIdLst>
    <p:sldId id="318" r:id="rId31"/>
    <p:sldId id="319" r:id="rId32"/>
    <p:sldId id="349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</p:sldIdLst>
  <p:sldSz cx="106934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849" y="-42"/>
      </p:cViewPr>
      <p:guideLst>
        <p:guide orient="horz" pos="2075"/>
        <p:guide pos="2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3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9.xml"/><Relationship Id="rId58" Type="http://schemas.openxmlformats.org/officeDocument/2006/relationships/slide" Target="slides/slide28.xml"/><Relationship Id="rId57" Type="http://schemas.openxmlformats.org/officeDocument/2006/relationships/slide" Target="slides/slide27.xml"/><Relationship Id="rId56" Type="http://schemas.openxmlformats.org/officeDocument/2006/relationships/slide" Target="slides/slide26.xml"/><Relationship Id="rId55" Type="http://schemas.openxmlformats.org/officeDocument/2006/relationships/slide" Target="slides/slide25.xml"/><Relationship Id="rId54" Type="http://schemas.openxmlformats.org/officeDocument/2006/relationships/slide" Target="slides/slide24.xml"/><Relationship Id="rId53" Type="http://schemas.openxmlformats.org/officeDocument/2006/relationships/slide" Target="slides/slide23.xml"/><Relationship Id="rId52" Type="http://schemas.openxmlformats.org/officeDocument/2006/relationships/slide" Target="slides/slide22.xml"/><Relationship Id="rId51" Type="http://schemas.openxmlformats.org/officeDocument/2006/relationships/slide" Target="slides/slide21.xml"/><Relationship Id="rId50" Type="http://schemas.openxmlformats.org/officeDocument/2006/relationships/slide" Target="slides/slide2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9.xml"/><Relationship Id="rId48" Type="http://schemas.openxmlformats.org/officeDocument/2006/relationships/slide" Target="slides/slide18.xml"/><Relationship Id="rId47" Type="http://schemas.openxmlformats.org/officeDocument/2006/relationships/slide" Target="slides/slide17.xml"/><Relationship Id="rId46" Type="http://schemas.openxmlformats.org/officeDocument/2006/relationships/slide" Target="slides/slide16.xml"/><Relationship Id="rId45" Type="http://schemas.openxmlformats.org/officeDocument/2006/relationships/slide" Target="slides/slide15.xml"/><Relationship Id="rId44" Type="http://schemas.openxmlformats.org/officeDocument/2006/relationships/slide" Target="slides/slide14.xml"/><Relationship Id="rId43" Type="http://schemas.openxmlformats.org/officeDocument/2006/relationships/slide" Target="slides/slide13.xml"/><Relationship Id="rId42" Type="http://schemas.openxmlformats.org/officeDocument/2006/relationships/slide" Target="slides/slide12.xml"/><Relationship Id="rId41" Type="http://schemas.openxmlformats.org/officeDocument/2006/relationships/slide" Target="slides/slide11.xml"/><Relationship Id="rId40" Type="http://schemas.openxmlformats.org/officeDocument/2006/relationships/slide" Target="slides/slide1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9.xml"/><Relationship Id="rId38" Type="http://schemas.openxmlformats.org/officeDocument/2006/relationships/slide" Target="slides/slide8.xml"/><Relationship Id="rId37" Type="http://schemas.openxmlformats.org/officeDocument/2006/relationships/slide" Target="slides/slide7.xml"/><Relationship Id="rId36" Type="http://schemas.openxmlformats.org/officeDocument/2006/relationships/slide" Target="slides/slide6.xml"/><Relationship Id="rId35" Type="http://schemas.openxmlformats.org/officeDocument/2006/relationships/slide" Target="slides/slide5.xml"/><Relationship Id="rId34" Type="http://schemas.openxmlformats.org/officeDocument/2006/relationships/slide" Target="slides/slide4.xml"/><Relationship Id="rId33" Type="http://schemas.openxmlformats.org/officeDocument/2006/relationships/slide" Target="slides/slide3.xml"/><Relationship Id="rId32" Type="http://schemas.openxmlformats.org/officeDocument/2006/relationships/slide" Target="slides/slide2.xml"/><Relationship Id="rId31" Type="http://schemas.openxmlformats.org/officeDocument/2006/relationships/slide" Target="slides/slide1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1037.xml"/><Relationship Id="rId8" Type="http://schemas.openxmlformats.org/officeDocument/2006/relationships/tags" Target="../tags/tag1036.xml"/><Relationship Id="rId7" Type="http://schemas.openxmlformats.org/officeDocument/2006/relationships/tags" Target="../tags/tag1035.xml"/><Relationship Id="rId6" Type="http://schemas.openxmlformats.org/officeDocument/2006/relationships/tags" Target="../tags/tag1034.xml"/><Relationship Id="rId5" Type="http://schemas.openxmlformats.org/officeDocument/2006/relationships/tags" Target="../tags/tag1033.xml"/><Relationship Id="rId4" Type="http://schemas.openxmlformats.org/officeDocument/2006/relationships/tags" Target="../tags/tag1032.xml"/><Relationship Id="rId3" Type="http://schemas.openxmlformats.org/officeDocument/2006/relationships/tags" Target="../tags/tag1031.xml"/><Relationship Id="rId2" Type="http://schemas.openxmlformats.org/officeDocument/2006/relationships/tags" Target="../tags/tag1030.xml"/><Relationship Id="rId17" Type="http://schemas.openxmlformats.org/officeDocument/2006/relationships/tags" Target="../tags/tag1045.xml"/><Relationship Id="rId16" Type="http://schemas.openxmlformats.org/officeDocument/2006/relationships/tags" Target="../tags/tag1044.xml"/><Relationship Id="rId15" Type="http://schemas.openxmlformats.org/officeDocument/2006/relationships/tags" Target="../tags/tag1043.xml"/><Relationship Id="rId14" Type="http://schemas.openxmlformats.org/officeDocument/2006/relationships/tags" Target="../tags/tag1042.xml"/><Relationship Id="rId13" Type="http://schemas.openxmlformats.org/officeDocument/2006/relationships/tags" Target="../tags/tag1041.xml"/><Relationship Id="rId12" Type="http://schemas.openxmlformats.org/officeDocument/2006/relationships/tags" Target="../tags/tag1040.xml"/><Relationship Id="rId11" Type="http://schemas.openxmlformats.org/officeDocument/2006/relationships/tags" Target="../tags/tag1039.xml"/><Relationship Id="rId10" Type="http://schemas.openxmlformats.org/officeDocument/2006/relationships/tags" Target="../tags/tag1038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1053.xml"/><Relationship Id="rId8" Type="http://schemas.openxmlformats.org/officeDocument/2006/relationships/tags" Target="../tags/tag1052.xml"/><Relationship Id="rId7" Type="http://schemas.openxmlformats.org/officeDocument/2006/relationships/tags" Target="../tags/tag1051.xml"/><Relationship Id="rId6" Type="http://schemas.openxmlformats.org/officeDocument/2006/relationships/tags" Target="../tags/tag1050.xml"/><Relationship Id="rId5" Type="http://schemas.openxmlformats.org/officeDocument/2006/relationships/tags" Target="../tags/tag1049.xml"/><Relationship Id="rId4" Type="http://schemas.openxmlformats.org/officeDocument/2006/relationships/tags" Target="../tags/tag1048.xml"/><Relationship Id="rId3" Type="http://schemas.openxmlformats.org/officeDocument/2006/relationships/tags" Target="../tags/tag1047.xml"/><Relationship Id="rId2" Type="http://schemas.openxmlformats.org/officeDocument/2006/relationships/tags" Target="../tags/tag1046.xml"/><Relationship Id="rId18" Type="http://schemas.openxmlformats.org/officeDocument/2006/relationships/tags" Target="../tags/tag1062.xml"/><Relationship Id="rId17" Type="http://schemas.openxmlformats.org/officeDocument/2006/relationships/tags" Target="../tags/tag1061.xml"/><Relationship Id="rId16" Type="http://schemas.openxmlformats.org/officeDocument/2006/relationships/tags" Target="../tags/tag1060.xml"/><Relationship Id="rId15" Type="http://schemas.openxmlformats.org/officeDocument/2006/relationships/tags" Target="../tags/tag1059.xml"/><Relationship Id="rId14" Type="http://schemas.openxmlformats.org/officeDocument/2006/relationships/tags" Target="../tags/tag1058.xml"/><Relationship Id="rId13" Type="http://schemas.openxmlformats.org/officeDocument/2006/relationships/tags" Target="../tags/tag1057.xml"/><Relationship Id="rId12" Type="http://schemas.openxmlformats.org/officeDocument/2006/relationships/tags" Target="../tags/tag1056.xml"/><Relationship Id="rId11" Type="http://schemas.openxmlformats.org/officeDocument/2006/relationships/tags" Target="../tags/tag1055.xml"/><Relationship Id="rId10" Type="http://schemas.openxmlformats.org/officeDocument/2006/relationships/tags" Target="../tags/tag1054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1070.xml"/><Relationship Id="rId8" Type="http://schemas.openxmlformats.org/officeDocument/2006/relationships/tags" Target="../tags/tag1069.xml"/><Relationship Id="rId7" Type="http://schemas.openxmlformats.org/officeDocument/2006/relationships/tags" Target="../tags/tag1068.xml"/><Relationship Id="rId6" Type="http://schemas.openxmlformats.org/officeDocument/2006/relationships/tags" Target="../tags/tag1067.xml"/><Relationship Id="rId5" Type="http://schemas.openxmlformats.org/officeDocument/2006/relationships/tags" Target="../tags/tag1066.xml"/><Relationship Id="rId4" Type="http://schemas.openxmlformats.org/officeDocument/2006/relationships/tags" Target="../tags/tag1065.xml"/><Relationship Id="rId3" Type="http://schemas.openxmlformats.org/officeDocument/2006/relationships/tags" Target="../tags/tag1064.xml"/><Relationship Id="rId2" Type="http://schemas.openxmlformats.org/officeDocument/2006/relationships/tags" Target="../tags/tag1063.xml"/><Relationship Id="rId18" Type="http://schemas.openxmlformats.org/officeDocument/2006/relationships/tags" Target="../tags/tag1079.xml"/><Relationship Id="rId17" Type="http://schemas.openxmlformats.org/officeDocument/2006/relationships/tags" Target="../tags/tag1078.xml"/><Relationship Id="rId16" Type="http://schemas.openxmlformats.org/officeDocument/2006/relationships/tags" Target="../tags/tag1077.xml"/><Relationship Id="rId15" Type="http://schemas.openxmlformats.org/officeDocument/2006/relationships/tags" Target="../tags/tag1076.xml"/><Relationship Id="rId14" Type="http://schemas.openxmlformats.org/officeDocument/2006/relationships/tags" Target="../tags/tag1075.xml"/><Relationship Id="rId13" Type="http://schemas.openxmlformats.org/officeDocument/2006/relationships/tags" Target="../tags/tag1074.xml"/><Relationship Id="rId12" Type="http://schemas.openxmlformats.org/officeDocument/2006/relationships/tags" Target="../tags/tag1073.xml"/><Relationship Id="rId11" Type="http://schemas.openxmlformats.org/officeDocument/2006/relationships/tags" Target="../tags/tag1072.xml"/><Relationship Id="rId10" Type="http://schemas.openxmlformats.org/officeDocument/2006/relationships/tags" Target="../tags/tag1071.xml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1087.xml"/><Relationship Id="rId8" Type="http://schemas.openxmlformats.org/officeDocument/2006/relationships/tags" Target="../tags/tag1086.xml"/><Relationship Id="rId7" Type="http://schemas.openxmlformats.org/officeDocument/2006/relationships/tags" Target="../tags/tag1085.xml"/><Relationship Id="rId6" Type="http://schemas.openxmlformats.org/officeDocument/2006/relationships/tags" Target="../tags/tag1084.xml"/><Relationship Id="rId5" Type="http://schemas.openxmlformats.org/officeDocument/2006/relationships/tags" Target="../tags/tag1083.xml"/><Relationship Id="rId4" Type="http://schemas.openxmlformats.org/officeDocument/2006/relationships/tags" Target="../tags/tag1082.xml"/><Relationship Id="rId3" Type="http://schemas.openxmlformats.org/officeDocument/2006/relationships/tags" Target="../tags/tag1081.xml"/><Relationship Id="rId2" Type="http://schemas.openxmlformats.org/officeDocument/2006/relationships/tags" Target="../tags/tag1080.xml"/><Relationship Id="rId18" Type="http://schemas.openxmlformats.org/officeDocument/2006/relationships/tags" Target="../tags/tag1096.xml"/><Relationship Id="rId17" Type="http://schemas.openxmlformats.org/officeDocument/2006/relationships/tags" Target="../tags/tag1095.xml"/><Relationship Id="rId16" Type="http://schemas.openxmlformats.org/officeDocument/2006/relationships/tags" Target="../tags/tag1094.xml"/><Relationship Id="rId15" Type="http://schemas.openxmlformats.org/officeDocument/2006/relationships/tags" Target="../tags/tag1093.xml"/><Relationship Id="rId14" Type="http://schemas.openxmlformats.org/officeDocument/2006/relationships/tags" Target="../tags/tag1092.xml"/><Relationship Id="rId13" Type="http://schemas.openxmlformats.org/officeDocument/2006/relationships/tags" Target="../tags/tag1091.xml"/><Relationship Id="rId12" Type="http://schemas.openxmlformats.org/officeDocument/2006/relationships/tags" Target="../tags/tag1090.xml"/><Relationship Id="rId11" Type="http://schemas.openxmlformats.org/officeDocument/2006/relationships/tags" Target="../tags/tag1089.xml"/><Relationship Id="rId10" Type="http://schemas.openxmlformats.org/officeDocument/2006/relationships/tags" Target="../tags/tag1088.xml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1103.xml"/><Relationship Id="rId8" Type="http://schemas.openxmlformats.org/officeDocument/2006/relationships/tags" Target="../tags/tag1102.xml"/><Relationship Id="rId7" Type="http://schemas.openxmlformats.org/officeDocument/2006/relationships/tags" Target="../tags/tag1101.xml"/><Relationship Id="rId6" Type="http://schemas.openxmlformats.org/officeDocument/2006/relationships/tags" Target="../tags/tag1100.xml"/><Relationship Id="rId5" Type="http://schemas.openxmlformats.org/officeDocument/2006/relationships/tags" Target="../tags/tag1099.xml"/><Relationship Id="rId4" Type="http://schemas.openxmlformats.org/officeDocument/2006/relationships/image" Target="../media/image1.png"/><Relationship Id="rId3" Type="http://schemas.openxmlformats.org/officeDocument/2006/relationships/tags" Target="../tags/tag1098.xml"/><Relationship Id="rId2" Type="http://schemas.openxmlformats.org/officeDocument/2006/relationships/tags" Target="../tags/tag1097.xml"/><Relationship Id="rId13" Type="http://schemas.openxmlformats.org/officeDocument/2006/relationships/tags" Target="../tags/tag1107.xml"/><Relationship Id="rId12" Type="http://schemas.openxmlformats.org/officeDocument/2006/relationships/tags" Target="../tags/tag1106.xml"/><Relationship Id="rId11" Type="http://schemas.openxmlformats.org/officeDocument/2006/relationships/tags" Target="../tags/tag1105.xml"/><Relationship Id="rId10" Type="http://schemas.openxmlformats.org/officeDocument/2006/relationships/tags" Target="../tags/tag1104.xml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1115.xml"/><Relationship Id="rId8" Type="http://schemas.openxmlformats.org/officeDocument/2006/relationships/tags" Target="../tags/tag1114.xml"/><Relationship Id="rId7" Type="http://schemas.openxmlformats.org/officeDocument/2006/relationships/tags" Target="../tags/tag1113.xml"/><Relationship Id="rId6" Type="http://schemas.openxmlformats.org/officeDocument/2006/relationships/tags" Target="../tags/tag1112.xml"/><Relationship Id="rId5" Type="http://schemas.openxmlformats.org/officeDocument/2006/relationships/tags" Target="../tags/tag1111.xml"/><Relationship Id="rId4" Type="http://schemas.openxmlformats.org/officeDocument/2006/relationships/tags" Target="../tags/tag1110.xml"/><Relationship Id="rId3" Type="http://schemas.openxmlformats.org/officeDocument/2006/relationships/tags" Target="../tags/tag1109.xml"/><Relationship Id="rId2" Type="http://schemas.openxmlformats.org/officeDocument/2006/relationships/tags" Target="../tags/tag1108.xml"/><Relationship Id="rId17" Type="http://schemas.openxmlformats.org/officeDocument/2006/relationships/tags" Target="../tags/tag1123.xml"/><Relationship Id="rId16" Type="http://schemas.openxmlformats.org/officeDocument/2006/relationships/tags" Target="../tags/tag1122.xml"/><Relationship Id="rId15" Type="http://schemas.openxmlformats.org/officeDocument/2006/relationships/tags" Target="../tags/tag1121.xml"/><Relationship Id="rId14" Type="http://schemas.openxmlformats.org/officeDocument/2006/relationships/tags" Target="../tags/tag1120.xml"/><Relationship Id="rId13" Type="http://schemas.openxmlformats.org/officeDocument/2006/relationships/tags" Target="../tags/tag1119.xml"/><Relationship Id="rId12" Type="http://schemas.openxmlformats.org/officeDocument/2006/relationships/tags" Target="../tags/tag1118.xml"/><Relationship Id="rId11" Type="http://schemas.openxmlformats.org/officeDocument/2006/relationships/tags" Target="../tags/tag1117.xml"/><Relationship Id="rId10" Type="http://schemas.openxmlformats.org/officeDocument/2006/relationships/tags" Target="../tags/tag1116.xml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1137.xml"/><Relationship Id="rId8" Type="http://schemas.openxmlformats.org/officeDocument/2006/relationships/tags" Target="../tags/tag1136.xml"/><Relationship Id="rId7" Type="http://schemas.openxmlformats.org/officeDocument/2006/relationships/tags" Target="../tags/tag1135.xml"/><Relationship Id="rId6" Type="http://schemas.openxmlformats.org/officeDocument/2006/relationships/tags" Target="../tags/tag1134.xml"/><Relationship Id="rId5" Type="http://schemas.openxmlformats.org/officeDocument/2006/relationships/tags" Target="../tags/tag1133.xml"/><Relationship Id="rId4" Type="http://schemas.openxmlformats.org/officeDocument/2006/relationships/tags" Target="../tags/tag1132.xml"/><Relationship Id="rId3" Type="http://schemas.openxmlformats.org/officeDocument/2006/relationships/tags" Target="../tags/tag1131.xml"/><Relationship Id="rId2" Type="http://schemas.openxmlformats.org/officeDocument/2006/relationships/tags" Target="../tags/tag1130.xml"/><Relationship Id="rId17" Type="http://schemas.openxmlformats.org/officeDocument/2006/relationships/tags" Target="../tags/tag1145.xml"/><Relationship Id="rId16" Type="http://schemas.openxmlformats.org/officeDocument/2006/relationships/tags" Target="../tags/tag1144.xml"/><Relationship Id="rId15" Type="http://schemas.openxmlformats.org/officeDocument/2006/relationships/tags" Target="../tags/tag1143.xml"/><Relationship Id="rId14" Type="http://schemas.openxmlformats.org/officeDocument/2006/relationships/tags" Target="../tags/tag1142.xml"/><Relationship Id="rId13" Type="http://schemas.openxmlformats.org/officeDocument/2006/relationships/tags" Target="../tags/tag1141.xml"/><Relationship Id="rId12" Type="http://schemas.openxmlformats.org/officeDocument/2006/relationships/tags" Target="../tags/tag1140.xml"/><Relationship Id="rId11" Type="http://schemas.openxmlformats.org/officeDocument/2006/relationships/tags" Target="../tags/tag1139.xml"/><Relationship Id="rId10" Type="http://schemas.openxmlformats.org/officeDocument/2006/relationships/tags" Target="../tags/tag1138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tags" Target="../tags/tag1151.xml"/><Relationship Id="rId7" Type="http://schemas.openxmlformats.org/officeDocument/2006/relationships/tags" Target="../tags/tag1150.xml"/><Relationship Id="rId6" Type="http://schemas.openxmlformats.org/officeDocument/2006/relationships/tags" Target="../tags/tag1149.xml"/><Relationship Id="rId5" Type="http://schemas.openxmlformats.org/officeDocument/2006/relationships/tags" Target="../tags/tag1148.xml"/><Relationship Id="rId4" Type="http://schemas.openxmlformats.org/officeDocument/2006/relationships/image" Target="../media/image1.png"/><Relationship Id="rId3" Type="http://schemas.openxmlformats.org/officeDocument/2006/relationships/tags" Target="../tags/tag1147.xml"/><Relationship Id="rId2" Type="http://schemas.openxmlformats.org/officeDocument/2006/relationships/tags" Target="../tags/tag1146.xml"/><Relationship Id="rId10" Type="http://schemas.openxmlformats.org/officeDocument/2006/relationships/tags" Target="../tags/tag1153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1161.xml"/><Relationship Id="rId8" Type="http://schemas.openxmlformats.org/officeDocument/2006/relationships/tags" Target="../tags/tag1160.xml"/><Relationship Id="rId7" Type="http://schemas.openxmlformats.org/officeDocument/2006/relationships/tags" Target="../tags/tag1159.xml"/><Relationship Id="rId6" Type="http://schemas.openxmlformats.org/officeDocument/2006/relationships/tags" Target="../tags/tag1158.xml"/><Relationship Id="rId5" Type="http://schemas.openxmlformats.org/officeDocument/2006/relationships/tags" Target="../tags/tag1157.xml"/><Relationship Id="rId4" Type="http://schemas.openxmlformats.org/officeDocument/2006/relationships/tags" Target="../tags/tag1156.xml"/><Relationship Id="rId3" Type="http://schemas.openxmlformats.org/officeDocument/2006/relationships/tags" Target="../tags/tag1155.xml"/><Relationship Id="rId2" Type="http://schemas.openxmlformats.org/officeDocument/2006/relationships/tags" Target="../tags/tag1154.xml"/><Relationship Id="rId11" Type="http://schemas.openxmlformats.org/officeDocument/2006/relationships/tags" Target="../tags/tag1163.xml"/><Relationship Id="rId10" Type="http://schemas.openxmlformats.org/officeDocument/2006/relationships/tags" Target="../tags/tag1162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1170.xml"/><Relationship Id="rId8" Type="http://schemas.openxmlformats.org/officeDocument/2006/relationships/tags" Target="../tags/tag1169.xml"/><Relationship Id="rId7" Type="http://schemas.openxmlformats.org/officeDocument/2006/relationships/tags" Target="../tags/tag1168.xml"/><Relationship Id="rId6" Type="http://schemas.openxmlformats.org/officeDocument/2006/relationships/tags" Target="../tags/tag1167.xml"/><Relationship Id="rId5" Type="http://schemas.openxmlformats.org/officeDocument/2006/relationships/tags" Target="../tags/tag1166.xml"/><Relationship Id="rId4" Type="http://schemas.openxmlformats.org/officeDocument/2006/relationships/image" Target="../media/image1.png"/><Relationship Id="rId3" Type="http://schemas.openxmlformats.org/officeDocument/2006/relationships/tags" Target="../tags/tag1165.xml"/><Relationship Id="rId2" Type="http://schemas.openxmlformats.org/officeDocument/2006/relationships/tags" Target="../tags/tag1164.xml"/><Relationship Id="rId11" Type="http://schemas.openxmlformats.org/officeDocument/2006/relationships/tags" Target="../tags/tag1172.xml"/><Relationship Id="rId10" Type="http://schemas.openxmlformats.org/officeDocument/2006/relationships/tags" Target="../tags/tag1171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1179.xml"/><Relationship Id="rId8" Type="http://schemas.openxmlformats.org/officeDocument/2006/relationships/tags" Target="../tags/tag1178.xml"/><Relationship Id="rId7" Type="http://schemas.openxmlformats.org/officeDocument/2006/relationships/tags" Target="../tags/tag1177.xml"/><Relationship Id="rId6" Type="http://schemas.openxmlformats.org/officeDocument/2006/relationships/tags" Target="../tags/tag1176.xml"/><Relationship Id="rId5" Type="http://schemas.openxmlformats.org/officeDocument/2006/relationships/tags" Target="../tags/tag1175.xml"/><Relationship Id="rId4" Type="http://schemas.openxmlformats.org/officeDocument/2006/relationships/image" Target="../media/image1.png"/><Relationship Id="rId3" Type="http://schemas.openxmlformats.org/officeDocument/2006/relationships/tags" Target="../tags/tag1174.xml"/><Relationship Id="rId2" Type="http://schemas.openxmlformats.org/officeDocument/2006/relationships/tags" Target="../tags/tag1173.xml"/><Relationship Id="rId13" Type="http://schemas.openxmlformats.org/officeDocument/2006/relationships/tags" Target="../tags/tag1183.xml"/><Relationship Id="rId12" Type="http://schemas.openxmlformats.org/officeDocument/2006/relationships/tags" Target="../tags/tag1182.xml"/><Relationship Id="rId11" Type="http://schemas.openxmlformats.org/officeDocument/2006/relationships/tags" Target="../tags/tag1181.xml"/><Relationship Id="rId10" Type="http://schemas.openxmlformats.org/officeDocument/2006/relationships/tags" Target="../tags/tag1180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1191.xml"/><Relationship Id="rId8" Type="http://schemas.openxmlformats.org/officeDocument/2006/relationships/tags" Target="../tags/tag1190.xml"/><Relationship Id="rId7" Type="http://schemas.openxmlformats.org/officeDocument/2006/relationships/tags" Target="../tags/tag1189.xml"/><Relationship Id="rId6" Type="http://schemas.openxmlformats.org/officeDocument/2006/relationships/tags" Target="../tags/tag1188.xml"/><Relationship Id="rId5" Type="http://schemas.openxmlformats.org/officeDocument/2006/relationships/tags" Target="../tags/tag1187.xml"/><Relationship Id="rId4" Type="http://schemas.openxmlformats.org/officeDocument/2006/relationships/tags" Target="../tags/tag1186.xml"/><Relationship Id="rId3" Type="http://schemas.openxmlformats.org/officeDocument/2006/relationships/tags" Target="../tags/tag1185.xml"/><Relationship Id="rId2" Type="http://schemas.openxmlformats.org/officeDocument/2006/relationships/tags" Target="../tags/tag1184.xml"/><Relationship Id="rId10" Type="http://schemas.openxmlformats.org/officeDocument/2006/relationships/tags" Target="../tags/tag1192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tags" Target="../tags/tag1195.xml"/><Relationship Id="rId3" Type="http://schemas.openxmlformats.org/officeDocument/2006/relationships/tags" Target="../tags/tag1194.xml"/><Relationship Id="rId2" Type="http://schemas.openxmlformats.org/officeDocument/2006/relationships/tags" Target="../tags/tag1193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1202.xml"/><Relationship Id="rId8" Type="http://schemas.openxmlformats.org/officeDocument/2006/relationships/tags" Target="../tags/tag1201.xml"/><Relationship Id="rId7" Type="http://schemas.openxmlformats.org/officeDocument/2006/relationships/tags" Target="../tags/tag1200.xml"/><Relationship Id="rId6" Type="http://schemas.openxmlformats.org/officeDocument/2006/relationships/tags" Target="../tags/tag1199.xml"/><Relationship Id="rId5" Type="http://schemas.openxmlformats.org/officeDocument/2006/relationships/tags" Target="../tags/tag1198.xml"/><Relationship Id="rId4" Type="http://schemas.openxmlformats.org/officeDocument/2006/relationships/image" Target="../media/image1.png"/><Relationship Id="rId3" Type="http://schemas.openxmlformats.org/officeDocument/2006/relationships/tags" Target="../tags/tag1197.xml"/><Relationship Id="rId2" Type="http://schemas.openxmlformats.org/officeDocument/2006/relationships/tags" Target="../tags/tag1196.xml"/><Relationship Id="rId11" Type="http://schemas.openxmlformats.org/officeDocument/2006/relationships/tags" Target="../tags/tag1204.xml"/><Relationship Id="rId10" Type="http://schemas.openxmlformats.org/officeDocument/2006/relationships/tags" Target="../tags/tag1203.xml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1212.xml"/><Relationship Id="rId8" Type="http://schemas.openxmlformats.org/officeDocument/2006/relationships/tags" Target="../tags/tag1211.xml"/><Relationship Id="rId7" Type="http://schemas.openxmlformats.org/officeDocument/2006/relationships/tags" Target="../tags/tag1210.xml"/><Relationship Id="rId6" Type="http://schemas.openxmlformats.org/officeDocument/2006/relationships/tags" Target="../tags/tag1209.xml"/><Relationship Id="rId5" Type="http://schemas.openxmlformats.org/officeDocument/2006/relationships/tags" Target="../tags/tag1208.xml"/><Relationship Id="rId4" Type="http://schemas.openxmlformats.org/officeDocument/2006/relationships/tags" Target="../tags/tag1207.xml"/><Relationship Id="rId3" Type="http://schemas.openxmlformats.org/officeDocument/2006/relationships/tags" Target="../tags/tag1206.xml"/><Relationship Id="rId2" Type="http://schemas.openxmlformats.org/officeDocument/2006/relationships/tags" Target="../tags/tag1205.xml"/><Relationship Id="rId18" Type="http://schemas.openxmlformats.org/officeDocument/2006/relationships/tags" Target="../tags/tag1221.xml"/><Relationship Id="rId17" Type="http://schemas.openxmlformats.org/officeDocument/2006/relationships/tags" Target="../tags/tag1220.xml"/><Relationship Id="rId16" Type="http://schemas.openxmlformats.org/officeDocument/2006/relationships/tags" Target="../tags/tag1219.xml"/><Relationship Id="rId15" Type="http://schemas.openxmlformats.org/officeDocument/2006/relationships/tags" Target="../tags/tag1218.xml"/><Relationship Id="rId14" Type="http://schemas.openxmlformats.org/officeDocument/2006/relationships/tags" Target="../tags/tag1217.xml"/><Relationship Id="rId13" Type="http://schemas.openxmlformats.org/officeDocument/2006/relationships/tags" Target="../tags/tag1216.xml"/><Relationship Id="rId12" Type="http://schemas.openxmlformats.org/officeDocument/2006/relationships/tags" Target="../tags/tag1215.xml"/><Relationship Id="rId11" Type="http://schemas.openxmlformats.org/officeDocument/2006/relationships/tags" Target="../tags/tag1214.xml"/><Relationship Id="rId10" Type="http://schemas.openxmlformats.org/officeDocument/2006/relationships/tags" Target="../tags/tag1213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1229.xml"/><Relationship Id="rId8" Type="http://schemas.openxmlformats.org/officeDocument/2006/relationships/tags" Target="../tags/tag1228.xml"/><Relationship Id="rId7" Type="http://schemas.openxmlformats.org/officeDocument/2006/relationships/tags" Target="../tags/tag1227.xml"/><Relationship Id="rId6" Type="http://schemas.openxmlformats.org/officeDocument/2006/relationships/tags" Target="../tags/tag1226.xml"/><Relationship Id="rId5" Type="http://schemas.openxmlformats.org/officeDocument/2006/relationships/tags" Target="../tags/tag1225.xml"/><Relationship Id="rId4" Type="http://schemas.openxmlformats.org/officeDocument/2006/relationships/tags" Target="../tags/tag1224.xml"/><Relationship Id="rId3" Type="http://schemas.openxmlformats.org/officeDocument/2006/relationships/tags" Target="../tags/tag1223.xml"/><Relationship Id="rId2" Type="http://schemas.openxmlformats.org/officeDocument/2006/relationships/tags" Target="../tags/tag1222.xml"/><Relationship Id="rId17" Type="http://schemas.openxmlformats.org/officeDocument/2006/relationships/tags" Target="../tags/tag1237.xml"/><Relationship Id="rId16" Type="http://schemas.openxmlformats.org/officeDocument/2006/relationships/tags" Target="../tags/tag1236.xml"/><Relationship Id="rId15" Type="http://schemas.openxmlformats.org/officeDocument/2006/relationships/tags" Target="../tags/tag1235.xml"/><Relationship Id="rId14" Type="http://schemas.openxmlformats.org/officeDocument/2006/relationships/tags" Target="../tags/tag1234.xml"/><Relationship Id="rId13" Type="http://schemas.openxmlformats.org/officeDocument/2006/relationships/tags" Target="../tags/tag1233.xml"/><Relationship Id="rId12" Type="http://schemas.openxmlformats.org/officeDocument/2006/relationships/tags" Target="../tags/tag1232.xml"/><Relationship Id="rId11" Type="http://schemas.openxmlformats.org/officeDocument/2006/relationships/tags" Target="../tags/tag1231.xml"/><Relationship Id="rId10" Type="http://schemas.openxmlformats.org/officeDocument/2006/relationships/tags" Target="../tags/tag1230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1245.xml"/><Relationship Id="rId8" Type="http://schemas.openxmlformats.org/officeDocument/2006/relationships/tags" Target="../tags/tag1244.xml"/><Relationship Id="rId7" Type="http://schemas.openxmlformats.org/officeDocument/2006/relationships/tags" Target="../tags/tag1243.xml"/><Relationship Id="rId6" Type="http://schemas.openxmlformats.org/officeDocument/2006/relationships/tags" Target="../tags/tag1242.xml"/><Relationship Id="rId5" Type="http://schemas.openxmlformats.org/officeDocument/2006/relationships/tags" Target="../tags/tag1241.xml"/><Relationship Id="rId4" Type="http://schemas.openxmlformats.org/officeDocument/2006/relationships/tags" Target="../tags/tag1240.xml"/><Relationship Id="rId3" Type="http://schemas.openxmlformats.org/officeDocument/2006/relationships/tags" Target="../tags/tag1239.xml"/><Relationship Id="rId2" Type="http://schemas.openxmlformats.org/officeDocument/2006/relationships/tags" Target="../tags/tag1238.xml"/><Relationship Id="rId15" Type="http://schemas.openxmlformats.org/officeDocument/2006/relationships/tags" Target="../tags/tag1251.xml"/><Relationship Id="rId14" Type="http://schemas.openxmlformats.org/officeDocument/2006/relationships/tags" Target="../tags/tag1250.xml"/><Relationship Id="rId13" Type="http://schemas.openxmlformats.org/officeDocument/2006/relationships/tags" Target="../tags/tag1249.xml"/><Relationship Id="rId12" Type="http://schemas.openxmlformats.org/officeDocument/2006/relationships/tags" Target="../tags/tag1248.xml"/><Relationship Id="rId11" Type="http://schemas.openxmlformats.org/officeDocument/2006/relationships/tags" Target="../tags/tag1247.xml"/><Relationship Id="rId10" Type="http://schemas.openxmlformats.org/officeDocument/2006/relationships/tags" Target="../tags/tag1246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tags" Target="../tags/tag1257.xml"/><Relationship Id="rId7" Type="http://schemas.openxmlformats.org/officeDocument/2006/relationships/tags" Target="../tags/tag1256.xml"/><Relationship Id="rId6" Type="http://schemas.openxmlformats.org/officeDocument/2006/relationships/tags" Target="../tags/tag1255.xml"/><Relationship Id="rId5" Type="http://schemas.openxmlformats.org/officeDocument/2006/relationships/tags" Target="../tags/tag1254.xml"/><Relationship Id="rId4" Type="http://schemas.openxmlformats.org/officeDocument/2006/relationships/tags" Target="../tags/tag1253.xml"/><Relationship Id="rId3" Type="http://schemas.openxmlformats.org/officeDocument/2006/relationships/image" Target="../media/image1.png"/><Relationship Id="rId2" Type="http://schemas.openxmlformats.org/officeDocument/2006/relationships/tags" Target="../tags/tag1252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1265.xml"/><Relationship Id="rId8" Type="http://schemas.openxmlformats.org/officeDocument/2006/relationships/tags" Target="../tags/tag1264.xml"/><Relationship Id="rId7" Type="http://schemas.openxmlformats.org/officeDocument/2006/relationships/tags" Target="../tags/tag1263.xml"/><Relationship Id="rId6" Type="http://schemas.openxmlformats.org/officeDocument/2006/relationships/tags" Target="../tags/tag1262.xml"/><Relationship Id="rId5" Type="http://schemas.openxmlformats.org/officeDocument/2006/relationships/tags" Target="../tags/tag1261.xml"/><Relationship Id="rId4" Type="http://schemas.openxmlformats.org/officeDocument/2006/relationships/tags" Target="../tags/tag1260.xml"/><Relationship Id="rId3" Type="http://schemas.openxmlformats.org/officeDocument/2006/relationships/tags" Target="../tags/tag1259.xml"/><Relationship Id="rId2" Type="http://schemas.openxmlformats.org/officeDocument/2006/relationships/tags" Target="../tags/tag1258.xml"/><Relationship Id="rId17" Type="http://schemas.openxmlformats.org/officeDocument/2006/relationships/tags" Target="../tags/tag1273.xml"/><Relationship Id="rId16" Type="http://schemas.openxmlformats.org/officeDocument/2006/relationships/tags" Target="../tags/tag1272.xml"/><Relationship Id="rId15" Type="http://schemas.openxmlformats.org/officeDocument/2006/relationships/tags" Target="../tags/tag1271.xml"/><Relationship Id="rId14" Type="http://schemas.openxmlformats.org/officeDocument/2006/relationships/tags" Target="../tags/tag1270.xml"/><Relationship Id="rId13" Type="http://schemas.openxmlformats.org/officeDocument/2006/relationships/tags" Target="../tags/tag1269.xml"/><Relationship Id="rId12" Type="http://schemas.openxmlformats.org/officeDocument/2006/relationships/tags" Target="../tags/tag1268.xml"/><Relationship Id="rId11" Type="http://schemas.openxmlformats.org/officeDocument/2006/relationships/tags" Target="../tags/tag1267.xml"/><Relationship Id="rId10" Type="http://schemas.openxmlformats.org/officeDocument/2006/relationships/tags" Target="../tags/tag1266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tags" Target="../tags/tag1281.xml"/><Relationship Id="rId8" Type="http://schemas.openxmlformats.org/officeDocument/2006/relationships/tags" Target="../tags/tag1280.xml"/><Relationship Id="rId7" Type="http://schemas.openxmlformats.org/officeDocument/2006/relationships/tags" Target="../tags/tag1279.xml"/><Relationship Id="rId6" Type="http://schemas.openxmlformats.org/officeDocument/2006/relationships/tags" Target="../tags/tag1278.xml"/><Relationship Id="rId5" Type="http://schemas.openxmlformats.org/officeDocument/2006/relationships/tags" Target="../tags/tag1277.xml"/><Relationship Id="rId4" Type="http://schemas.openxmlformats.org/officeDocument/2006/relationships/tags" Target="../tags/tag1276.xml"/><Relationship Id="rId3" Type="http://schemas.openxmlformats.org/officeDocument/2006/relationships/tags" Target="../tags/tag1275.xml"/><Relationship Id="rId2" Type="http://schemas.openxmlformats.org/officeDocument/2006/relationships/tags" Target="../tags/tag1274.xml"/><Relationship Id="rId18" Type="http://schemas.openxmlformats.org/officeDocument/2006/relationships/tags" Target="../tags/tag1290.xml"/><Relationship Id="rId17" Type="http://schemas.openxmlformats.org/officeDocument/2006/relationships/tags" Target="../tags/tag1289.xml"/><Relationship Id="rId16" Type="http://schemas.openxmlformats.org/officeDocument/2006/relationships/tags" Target="../tags/tag1288.xml"/><Relationship Id="rId15" Type="http://schemas.openxmlformats.org/officeDocument/2006/relationships/tags" Target="../tags/tag1287.xml"/><Relationship Id="rId14" Type="http://schemas.openxmlformats.org/officeDocument/2006/relationships/tags" Target="../tags/tag1286.xml"/><Relationship Id="rId13" Type="http://schemas.openxmlformats.org/officeDocument/2006/relationships/tags" Target="../tags/tag1285.xml"/><Relationship Id="rId12" Type="http://schemas.openxmlformats.org/officeDocument/2006/relationships/tags" Target="../tags/tag1284.xml"/><Relationship Id="rId11" Type="http://schemas.openxmlformats.org/officeDocument/2006/relationships/tags" Target="../tags/tag1283.xml"/><Relationship Id="rId10" Type="http://schemas.openxmlformats.org/officeDocument/2006/relationships/tags" Target="../tags/tag1282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1298.xml"/><Relationship Id="rId8" Type="http://schemas.openxmlformats.org/officeDocument/2006/relationships/tags" Target="../tags/tag1297.xml"/><Relationship Id="rId7" Type="http://schemas.openxmlformats.org/officeDocument/2006/relationships/tags" Target="../tags/tag1296.xml"/><Relationship Id="rId6" Type="http://schemas.openxmlformats.org/officeDocument/2006/relationships/tags" Target="../tags/tag1295.xml"/><Relationship Id="rId5" Type="http://schemas.openxmlformats.org/officeDocument/2006/relationships/tags" Target="../tags/tag1294.xml"/><Relationship Id="rId4" Type="http://schemas.openxmlformats.org/officeDocument/2006/relationships/tags" Target="../tags/tag1293.xml"/><Relationship Id="rId3" Type="http://schemas.openxmlformats.org/officeDocument/2006/relationships/tags" Target="../tags/tag1292.xml"/><Relationship Id="rId2" Type="http://schemas.openxmlformats.org/officeDocument/2006/relationships/tags" Target="../tags/tag1291.xml"/><Relationship Id="rId18" Type="http://schemas.openxmlformats.org/officeDocument/2006/relationships/tags" Target="../tags/tag1307.xml"/><Relationship Id="rId17" Type="http://schemas.openxmlformats.org/officeDocument/2006/relationships/tags" Target="../tags/tag1306.xml"/><Relationship Id="rId16" Type="http://schemas.openxmlformats.org/officeDocument/2006/relationships/tags" Target="../tags/tag1305.xml"/><Relationship Id="rId15" Type="http://schemas.openxmlformats.org/officeDocument/2006/relationships/tags" Target="../tags/tag1304.xml"/><Relationship Id="rId14" Type="http://schemas.openxmlformats.org/officeDocument/2006/relationships/tags" Target="../tags/tag1303.xml"/><Relationship Id="rId13" Type="http://schemas.openxmlformats.org/officeDocument/2006/relationships/tags" Target="../tags/tag1302.xml"/><Relationship Id="rId12" Type="http://schemas.openxmlformats.org/officeDocument/2006/relationships/tags" Target="../tags/tag1301.xml"/><Relationship Id="rId11" Type="http://schemas.openxmlformats.org/officeDocument/2006/relationships/tags" Target="../tags/tag1300.xml"/><Relationship Id="rId10" Type="http://schemas.openxmlformats.org/officeDocument/2006/relationships/tags" Target="../tags/tag1299.xml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1315.xml"/><Relationship Id="rId8" Type="http://schemas.openxmlformats.org/officeDocument/2006/relationships/tags" Target="../tags/tag1314.xml"/><Relationship Id="rId7" Type="http://schemas.openxmlformats.org/officeDocument/2006/relationships/tags" Target="../tags/tag1313.xml"/><Relationship Id="rId6" Type="http://schemas.openxmlformats.org/officeDocument/2006/relationships/tags" Target="../tags/tag1312.xml"/><Relationship Id="rId5" Type="http://schemas.openxmlformats.org/officeDocument/2006/relationships/tags" Target="../tags/tag1311.xml"/><Relationship Id="rId4" Type="http://schemas.openxmlformats.org/officeDocument/2006/relationships/tags" Target="../tags/tag1310.xml"/><Relationship Id="rId3" Type="http://schemas.openxmlformats.org/officeDocument/2006/relationships/tags" Target="../tags/tag1309.xml"/><Relationship Id="rId2" Type="http://schemas.openxmlformats.org/officeDocument/2006/relationships/tags" Target="../tags/tag1308.xml"/><Relationship Id="rId18" Type="http://schemas.openxmlformats.org/officeDocument/2006/relationships/tags" Target="../tags/tag1324.xml"/><Relationship Id="rId17" Type="http://schemas.openxmlformats.org/officeDocument/2006/relationships/tags" Target="../tags/tag1323.xml"/><Relationship Id="rId16" Type="http://schemas.openxmlformats.org/officeDocument/2006/relationships/tags" Target="../tags/tag1322.xml"/><Relationship Id="rId15" Type="http://schemas.openxmlformats.org/officeDocument/2006/relationships/tags" Target="../tags/tag1321.xml"/><Relationship Id="rId14" Type="http://schemas.openxmlformats.org/officeDocument/2006/relationships/tags" Target="../tags/tag1320.xml"/><Relationship Id="rId13" Type="http://schemas.openxmlformats.org/officeDocument/2006/relationships/tags" Target="../tags/tag1319.xml"/><Relationship Id="rId12" Type="http://schemas.openxmlformats.org/officeDocument/2006/relationships/tags" Target="../tags/tag1318.xml"/><Relationship Id="rId11" Type="http://schemas.openxmlformats.org/officeDocument/2006/relationships/tags" Target="../tags/tag1317.xml"/><Relationship Id="rId10" Type="http://schemas.openxmlformats.org/officeDocument/2006/relationships/tags" Target="../tags/tag1316.xml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1331.xml"/><Relationship Id="rId8" Type="http://schemas.openxmlformats.org/officeDocument/2006/relationships/tags" Target="../tags/tag1330.xml"/><Relationship Id="rId7" Type="http://schemas.openxmlformats.org/officeDocument/2006/relationships/tags" Target="../tags/tag1329.xml"/><Relationship Id="rId6" Type="http://schemas.openxmlformats.org/officeDocument/2006/relationships/tags" Target="../tags/tag1328.xml"/><Relationship Id="rId5" Type="http://schemas.openxmlformats.org/officeDocument/2006/relationships/tags" Target="../tags/tag1327.xml"/><Relationship Id="rId4" Type="http://schemas.openxmlformats.org/officeDocument/2006/relationships/image" Target="../media/image1.png"/><Relationship Id="rId3" Type="http://schemas.openxmlformats.org/officeDocument/2006/relationships/tags" Target="../tags/tag1326.xml"/><Relationship Id="rId2" Type="http://schemas.openxmlformats.org/officeDocument/2006/relationships/tags" Target="../tags/tag1325.xml"/><Relationship Id="rId13" Type="http://schemas.openxmlformats.org/officeDocument/2006/relationships/tags" Target="../tags/tag1335.xml"/><Relationship Id="rId12" Type="http://schemas.openxmlformats.org/officeDocument/2006/relationships/tags" Target="../tags/tag1334.xml"/><Relationship Id="rId11" Type="http://schemas.openxmlformats.org/officeDocument/2006/relationships/tags" Target="../tags/tag1333.xml"/><Relationship Id="rId10" Type="http://schemas.openxmlformats.org/officeDocument/2006/relationships/tags" Target="../tags/tag1332.xml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1343.xml"/><Relationship Id="rId8" Type="http://schemas.openxmlformats.org/officeDocument/2006/relationships/tags" Target="../tags/tag1342.xml"/><Relationship Id="rId7" Type="http://schemas.openxmlformats.org/officeDocument/2006/relationships/tags" Target="../tags/tag1341.xml"/><Relationship Id="rId6" Type="http://schemas.openxmlformats.org/officeDocument/2006/relationships/tags" Target="../tags/tag1340.xml"/><Relationship Id="rId5" Type="http://schemas.openxmlformats.org/officeDocument/2006/relationships/tags" Target="../tags/tag1339.xml"/><Relationship Id="rId4" Type="http://schemas.openxmlformats.org/officeDocument/2006/relationships/tags" Target="../tags/tag1338.xml"/><Relationship Id="rId3" Type="http://schemas.openxmlformats.org/officeDocument/2006/relationships/tags" Target="../tags/tag1337.xml"/><Relationship Id="rId2" Type="http://schemas.openxmlformats.org/officeDocument/2006/relationships/tags" Target="../tags/tag1336.xml"/><Relationship Id="rId17" Type="http://schemas.openxmlformats.org/officeDocument/2006/relationships/tags" Target="../tags/tag1351.xml"/><Relationship Id="rId16" Type="http://schemas.openxmlformats.org/officeDocument/2006/relationships/tags" Target="../tags/tag1350.xml"/><Relationship Id="rId15" Type="http://schemas.openxmlformats.org/officeDocument/2006/relationships/tags" Target="../tags/tag1349.xml"/><Relationship Id="rId14" Type="http://schemas.openxmlformats.org/officeDocument/2006/relationships/tags" Target="../tags/tag1348.xml"/><Relationship Id="rId13" Type="http://schemas.openxmlformats.org/officeDocument/2006/relationships/tags" Target="../tags/tag1347.xml"/><Relationship Id="rId12" Type="http://schemas.openxmlformats.org/officeDocument/2006/relationships/tags" Target="../tags/tag1346.xml"/><Relationship Id="rId11" Type="http://schemas.openxmlformats.org/officeDocument/2006/relationships/tags" Target="../tags/tag1345.xml"/><Relationship Id="rId10" Type="http://schemas.openxmlformats.org/officeDocument/2006/relationships/tags" Target="../tags/tag1344.xml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tags" Target="../tags/tag1365.xml"/><Relationship Id="rId8" Type="http://schemas.openxmlformats.org/officeDocument/2006/relationships/tags" Target="../tags/tag1364.xml"/><Relationship Id="rId7" Type="http://schemas.openxmlformats.org/officeDocument/2006/relationships/tags" Target="../tags/tag1363.xml"/><Relationship Id="rId6" Type="http://schemas.openxmlformats.org/officeDocument/2006/relationships/tags" Target="../tags/tag1362.xml"/><Relationship Id="rId5" Type="http://schemas.openxmlformats.org/officeDocument/2006/relationships/tags" Target="../tags/tag1361.xml"/><Relationship Id="rId4" Type="http://schemas.openxmlformats.org/officeDocument/2006/relationships/tags" Target="../tags/tag1360.xml"/><Relationship Id="rId3" Type="http://schemas.openxmlformats.org/officeDocument/2006/relationships/tags" Target="../tags/tag1359.xml"/><Relationship Id="rId2" Type="http://schemas.openxmlformats.org/officeDocument/2006/relationships/tags" Target="../tags/tag1358.xml"/><Relationship Id="rId17" Type="http://schemas.openxmlformats.org/officeDocument/2006/relationships/tags" Target="../tags/tag1373.xml"/><Relationship Id="rId16" Type="http://schemas.openxmlformats.org/officeDocument/2006/relationships/tags" Target="../tags/tag1372.xml"/><Relationship Id="rId15" Type="http://schemas.openxmlformats.org/officeDocument/2006/relationships/tags" Target="../tags/tag1371.xml"/><Relationship Id="rId14" Type="http://schemas.openxmlformats.org/officeDocument/2006/relationships/tags" Target="../tags/tag1370.xml"/><Relationship Id="rId13" Type="http://schemas.openxmlformats.org/officeDocument/2006/relationships/tags" Target="../tags/tag1369.xml"/><Relationship Id="rId12" Type="http://schemas.openxmlformats.org/officeDocument/2006/relationships/tags" Target="../tags/tag1368.xml"/><Relationship Id="rId11" Type="http://schemas.openxmlformats.org/officeDocument/2006/relationships/tags" Target="../tags/tag1367.xml"/><Relationship Id="rId10" Type="http://schemas.openxmlformats.org/officeDocument/2006/relationships/tags" Target="../tags/tag1366.xml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tags" Target="../tags/tag1380.xml"/><Relationship Id="rId8" Type="http://schemas.openxmlformats.org/officeDocument/2006/relationships/tags" Target="../tags/tag1379.xml"/><Relationship Id="rId7" Type="http://schemas.openxmlformats.org/officeDocument/2006/relationships/tags" Target="../tags/tag1378.xml"/><Relationship Id="rId6" Type="http://schemas.openxmlformats.org/officeDocument/2006/relationships/tags" Target="../tags/tag1377.xml"/><Relationship Id="rId5" Type="http://schemas.openxmlformats.org/officeDocument/2006/relationships/tags" Target="../tags/tag1376.xml"/><Relationship Id="rId4" Type="http://schemas.openxmlformats.org/officeDocument/2006/relationships/image" Target="../media/image1.png"/><Relationship Id="rId3" Type="http://schemas.openxmlformats.org/officeDocument/2006/relationships/tags" Target="../tags/tag1375.xml"/><Relationship Id="rId2" Type="http://schemas.openxmlformats.org/officeDocument/2006/relationships/tags" Target="../tags/tag1374.xml"/><Relationship Id="rId10" Type="http://schemas.openxmlformats.org/officeDocument/2006/relationships/tags" Target="../tags/tag1381.xml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9" Type="http://schemas.openxmlformats.org/officeDocument/2006/relationships/tags" Target="../tags/tag1389.xml"/><Relationship Id="rId8" Type="http://schemas.openxmlformats.org/officeDocument/2006/relationships/tags" Target="../tags/tag1388.xml"/><Relationship Id="rId7" Type="http://schemas.openxmlformats.org/officeDocument/2006/relationships/tags" Target="../tags/tag1387.xml"/><Relationship Id="rId6" Type="http://schemas.openxmlformats.org/officeDocument/2006/relationships/tags" Target="../tags/tag1386.xml"/><Relationship Id="rId5" Type="http://schemas.openxmlformats.org/officeDocument/2006/relationships/tags" Target="../tags/tag1385.xml"/><Relationship Id="rId4" Type="http://schemas.openxmlformats.org/officeDocument/2006/relationships/tags" Target="../tags/tag1384.xml"/><Relationship Id="rId3" Type="http://schemas.openxmlformats.org/officeDocument/2006/relationships/tags" Target="../tags/tag1383.xml"/><Relationship Id="rId2" Type="http://schemas.openxmlformats.org/officeDocument/2006/relationships/tags" Target="../tags/tag1382.xml"/><Relationship Id="rId11" Type="http://schemas.openxmlformats.org/officeDocument/2006/relationships/tags" Target="../tags/tag1391.xml"/><Relationship Id="rId10" Type="http://schemas.openxmlformats.org/officeDocument/2006/relationships/tags" Target="../tags/tag1390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tags" Target="../tags/tag1398.xml"/><Relationship Id="rId8" Type="http://schemas.openxmlformats.org/officeDocument/2006/relationships/tags" Target="../tags/tag1397.xml"/><Relationship Id="rId7" Type="http://schemas.openxmlformats.org/officeDocument/2006/relationships/tags" Target="../tags/tag1396.xml"/><Relationship Id="rId6" Type="http://schemas.openxmlformats.org/officeDocument/2006/relationships/tags" Target="../tags/tag1395.xml"/><Relationship Id="rId5" Type="http://schemas.openxmlformats.org/officeDocument/2006/relationships/tags" Target="../tags/tag1394.xml"/><Relationship Id="rId4" Type="http://schemas.openxmlformats.org/officeDocument/2006/relationships/image" Target="../media/image1.png"/><Relationship Id="rId3" Type="http://schemas.openxmlformats.org/officeDocument/2006/relationships/tags" Target="../tags/tag1393.xml"/><Relationship Id="rId2" Type="http://schemas.openxmlformats.org/officeDocument/2006/relationships/tags" Target="../tags/tag1392.xml"/><Relationship Id="rId11" Type="http://schemas.openxmlformats.org/officeDocument/2006/relationships/tags" Target="../tags/tag1400.xml"/><Relationship Id="rId10" Type="http://schemas.openxmlformats.org/officeDocument/2006/relationships/tags" Target="../tags/tag1399.xml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tags" Target="../tags/tag1407.xml"/><Relationship Id="rId8" Type="http://schemas.openxmlformats.org/officeDocument/2006/relationships/tags" Target="../tags/tag1406.xml"/><Relationship Id="rId7" Type="http://schemas.openxmlformats.org/officeDocument/2006/relationships/tags" Target="../tags/tag1405.xml"/><Relationship Id="rId6" Type="http://schemas.openxmlformats.org/officeDocument/2006/relationships/tags" Target="../tags/tag1404.xml"/><Relationship Id="rId5" Type="http://schemas.openxmlformats.org/officeDocument/2006/relationships/tags" Target="../tags/tag1403.xml"/><Relationship Id="rId4" Type="http://schemas.openxmlformats.org/officeDocument/2006/relationships/image" Target="../media/image1.png"/><Relationship Id="rId3" Type="http://schemas.openxmlformats.org/officeDocument/2006/relationships/tags" Target="../tags/tag1402.xml"/><Relationship Id="rId2" Type="http://schemas.openxmlformats.org/officeDocument/2006/relationships/tags" Target="../tags/tag1401.xml"/><Relationship Id="rId13" Type="http://schemas.openxmlformats.org/officeDocument/2006/relationships/tags" Target="../tags/tag1411.xml"/><Relationship Id="rId12" Type="http://schemas.openxmlformats.org/officeDocument/2006/relationships/tags" Target="../tags/tag1410.xml"/><Relationship Id="rId11" Type="http://schemas.openxmlformats.org/officeDocument/2006/relationships/tags" Target="../tags/tag1409.xml"/><Relationship Id="rId10" Type="http://schemas.openxmlformats.org/officeDocument/2006/relationships/tags" Target="../tags/tag1408.xml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tags" Target="../tags/tag1419.xml"/><Relationship Id="rId8" Type="http://schemas.openxmlformats.org/officeDocument/2006/relationships/tags" Target="../tags/tag1418.xml"/><Relationship Id="rId7" Type="http://schemas.openxmlformats.org/officeDocument/2006/relationships/tags" Target="../tags/tag1417.xml"/><Relationship Id="rId6" Type="http://schemas.openxmlformats.org/officeDocument/2006/relationships/tags" Target="../tags/tag1416.xml"/><Relationship Id="rId5" Type="http://schemas.openxmlformats.org/officeDocument/2006/relationships/tags" Target="../tags/tag1415.xml"/><Relationship Id="rId4" Type="http://schemas.openxmlformats.org/officeDocument/2006/relationships/tags" Target="../tags/tag1414.xml"/><Relationship Id="rId3" Type="http://schemas.openxmlformats.org/officeDocument/2006/relationships/tags" Target="../tags/tag1413.xml"/><Relationship Id="rId2" Type="http://schemas.openxmlformats.org/officeDocument/2006/relationships/tags" Target="../tags/tag1412.xml"/><Relationship Id="rId10" Type="http://schemas.openxmlformats.org/officeDocument/2006/relationships/tags" Target="../tags/tag1420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tags" Target="../tags/tag1423.xml"/><Relationship Id="rId3" Type="http://schemas.openxmlformats.org/officeDocument/2006/relationships/tags" Target="../tags/tag1422.xml"/><Relationship Id="rId2" Type="http://schemas.openxmlformats.org/officeDocument/2006/relationships/tags" Target="../tags/tag1421.xml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1430.xml"/><Relationship Id="rId8" Type="http://schemas.openxmlformats.org/officeDocument/2006/relationships/tags" Target="../tags/tag1429.xml"/><Relationship Id="rId7" Type="http://schemas.openxmlformats.org/officeDocument/2006/relationships/tags" Target="../tags/tag1428.xml"/><Relationship Id="rId6" Type="http://schemas.openxmlformats.org/officeDocument/2006/relationships/tags" Target="../tags/tag1427.xml"/><Relationship Id="rId5" Type="http://schemas.openxmlformats.org/officeDocument/2006/relationships/tags" Target="../tags/tag1426.xml"/><Relationship Id="rId4" Type="http://schemas.openxmlformats.org/officeDocument/2006/relationships/image" Target="../media/image1.png"/><Relationship Id="rId3" Type="http://schemas.openxmlformats.org/officeDocument/2006/relationships/tags" Target="../tags/tag1425.xml"/><Relationship Id="rId2" Type="http://schemas.openxmlformats.org/officeDocument/2006/relationships/tags" Target="../tags/tag1424.xml"/><Relationship Id="rId11" Type="http://schemas.openxmlformats.org/officeDocument/2006/relationships/tags" Target="../tags/tag1432.xml"/><Relationship Id="rId10" Type="http://schemas.openxmlformats.org/officeDocument/2006/relationships/tags" Target="../tags/tag1431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tags" Target="../tags/tag1440.xml"/><Relationship Id="rId8" Type="http://schemas.openxmlformats.org/officeDocument/2006/relationships/tags" Target="../tags/tag1439.xml"/><Relationship Id="rId7" Type="http://schemas.openxmlformats.org/officeDocument/2006/relationships/tags" Target="../tags/tag1438.xml"/><Relationship Id="rId6" Type="http://schemas.openxmlformats.org/officeDocument/2006/relationships/tags" Target="../tags/tag1437.xml"/><Relationship Id="rId5" Type="http://schemas.openxmlformats.org/officeDocument/2006/relationships/tags" Target="../tags/tag1436.xml"/><Relationship Id="rId4" Type="http://schemas.openxmlformats.org/officeDocument/2006/relationships/tags" Target="../tags/tag1435.xml"/><Relationship Id="rId3" Type="http://schemas.openxmlformats.org/officeDocument/2006/relationships/tags" Target="../tags/tag1434.xml"/><Relationship Id="rId2" Type="http://schemas.openxmlformats.org/officeDocument/2006/relationships/tags" Target="../tags/tag1433.xml"/><Relationship Id="rId18" Type="http://schemas.openxmlformats.org/officeDocument/2006/relationships/tags" Target="../tags/tag1449.xml"/><Relationship Id="rId17" Type="http://schemas.openxmlformats.org/officeDocument/2006/relationships/tags" Target="../tags/tag1448.xml"/><Relationship Id="rId16" Type="http://schemas.openxmlformats.org/officeDocument/2006/relationships/tags" Target="../tags/tag1447.xml"/><Relationship Id="rId15" Type="http://schemas.openxmlformats.org/officeDocument/2006/relationships/tags" Target="../tags/tag1446.xml"/><Relationship Id="rId14" Type="http://schemas.openxmlformats.org/officeDocument/2006/relationships/tags" Target="../tags/tag1445.xml"/><Relationship Id="rId13" Type="http://schemas.openxmlformats.org/officeDocument/2006/relationships/tags" Target="../tags/tag1444.xml"/><Relationship Id="rId12" Type="http://schemas.openxmlformats.org/officeDocument/2006/relationships/tags" Target="../tags/tag1443.xml"/><Relationship Id="rId11" Type="http://schemas.openxmlformats.org/officeDocument/2006/relationships/tags" Target="../tags/tag1442.xml"/><Relationship Id="rId10" Type="http://schemas.openxmlformats.org/officeDocument/2006/relationships/tags" Target="../tags/tag1441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tags" Target="../tags/tag1457.xml"/><Relationship Id="rId8" Type="http://schemas.openxmlformats.org/officeDocument/2006/relationships/tags" Target="../tags/tag1456.xml"/><Relationship Id="rId7" Type="http://schemas.openxmlformats.org/officeDocument/2006/relationships/tags" Target="../tags/tag1455.xml"/><Relationship Id="rId6" Type="http://schemas.openxmlformats.org/officeDocument/2006/relationships/tags" Target="../tags/tag1454.xml"/><Relationship Id="rId5" Type="http://schemas.openxmlformats.org/officeDocument/2006/relationships/tags" Target="../tags/tag1453.xml"/><Relationship Id="rId4" Type="http://schemas.openxmlformats.org/officeDocument/2006/relationships/tags" Target="../tags/tag1452.xml"/><Relationship Id="rId3" Type="http://schemas.openxmlformats.org/officeDocument/2006/relationships/tags" Target="../tags/tag1451.xml"/><Relationship Id="rId2" Type="http://schemas.openxmlformats.org/officeDocument/2006/relationships/tags" Target="../tags/tag1450.xml"/><Relationship Id="rId17" Type="http://schemas.openxmlformats.org/officeDocument/2006/relationships/tags" Target="../tags/tag1465.xml"/><Relationship Id="rId16" Type="http://schemas.openxmlformats.org/officeDocument/2006/relationships/tags" Target="../tags/tag1464.xml"/><Relationship Id="rId15" Type="http://schemas.openxmlformats.org/officeDocument/2006/relationships/tags" Target="../tags/tag1463.xml"/><Relationship Id="rId14" Type="http://schemas.openxmlformats.org/officeDocument/2006/relationships/tags" Target="../tags/tag1462.xml"/><Relationship Id="rId13" Type="http://schemas.openxmlformats.org/officeDocument/2006/relationships/tags" Target="../tags/tag1461.xml"/><Relationship Id="rId12" Type="http://schemas.openxmlformats.org/officeDocument/2006/relationships/tags" Target="../tags/tag1460.xml"/><Relationship Id="rId11" Type="http://schemas.openxmlformats.org/officeDocument/2006/relationships/tags" Target="../tags/tag1459.xml"/><Relationship Id="rId10" Type="http://schemas.openxmlformats.org/officeDocument/2006/relationships/tags" Target="../tags/tag1458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1473.xml"/><Relationship Id="rId8" Type="http://schemas.openxmlformats.org/officeDocument/2006/relationships/tags" Target="../tags/tag1472.xml"/><Relationship Id="rId7" Type="http://schemas.openxmlformats.org/officeDocument/2006/relationships/tags" Target="../tags/tag1471.xml"/><Relationship Id="rId6" Type="http://schemas.openxmlformats.org/officeDocument/2006/relationships/tags" Target="../tags/tag1470.xml"/><Relationship Id="rId5" Type="http://schemas.openxmlformats.org/officeDocument/2006/relationships/tags" Target="../tags/tag1469.xml"/><Relationship Id="rId4" Type="http://schemas.openxmlformats.org/officeDocument/2006/relationships/tags" Target="../tags/tag1468.xml"/><Relationship Id="rId3" Type="http://schemas.openxmlformats.org/officeDocument/2006/relationships/tags" Target="../tags/tag1467.xml"/><Relationship Id="rId2" Type="http://schemas.openxmlformats.org/officeDocument/2006/relationships/tags" Target="../tags/tag1466.xml"/><Relationship Id="rId15" Type="http://schemas.openxmlformats.org/officeDocument/2006/relationships/tags" Target="../tags/tag1479.xml"/><Relationship Id="rId14" Type="http://schemas.openxmlformats.org/officeDocument/2006/relationships/tags" Target="../tags/tag1478.xml"/><Relationship Id="rId13" Type="http://schemas.openxmlformats.org/officeDocument/2006/relationships/tags" Target="../tags/tag1477.xml"/><Relationship Id="rId12" Type="http://schemas.openxmlformats.org/officeDocument/2006/relationships/tags" Target="../tags/tag1476.xml"/><Relationship Id="rId11" Type="http://schemas.openxmlformats.org/officeDocument/2006/relationships/tags" Target="../tags/tag1475.xml"/><Relationship Id="rId10" Type="http://schemas.openxmlformats.org/officeDocument/2006/relationships/tags" Target="../tags/tag1474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8" Type="http://schemas.openxmlformats.org/officeDocument/2006/relationships/tags" Target="../tags/tag1485.xml"/><Relationship Id="rId7" Type="http://schemas.openxmlformats.org/officeDocument/2006/relationships/tags" Target="../tags/tag1484.xml"/><Relationship Id="rId6" Type="http://schemas.openxmlformats.org/officeDocument/2006/relationships/tags" Target="../tags/tag1483.xml"/><Relationship Id="rId5" Type="http://schemas.openxmlformats.org/officeDocument/2006/relationships/tags" Target="../tags/tag1482.xml"/><Relationship Id="rId4" Type="http://schemas.openxmlformats.org/officeDocument/2006/relationships/tags" Target="../tags/tag1481.xml"/><Relationship Id="rId3" Type="http://schemas.openxmlformats.org/officeDocument/2006/relationships/image" Target="../media/image1.png"/><Relationship Id="rId2" Type="http://schemas.openxmlformats.org/officeDocument/2006/relationships/tags" Target="../tags/tag1480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1493.xml"/><Relationship Id="rId8" Type="http://schemas.openxmlformats.org/officeDocument/2006/relationships/tags" Target="../tags/tag1492.xml"/><Relationship Id="rId7" Type="http://schemas.openxmlformats.org/officeDocument/2006/relationships/tags" Target="../tags/tag1491.xml"/><Relationship Id="rId6" Type="http://schemas.openxmlformats.org/officeDocument/2006/relationships/tags" Target="../tags/tag1490.xml"/><Relationship Id="rId5" Type="http://schemas.openxmlformats.org/officeDocument/2006/relationships/tags" Target="../tags/tag1489.xml"/><Relationship Id="rId4" Type="http://schemas.openxmlformats.org/officeDocument/2006/relationships/tags" Target="../tags/tag1488.xml"/><Relationship Id="rId3" Type="http://schemas.openxmlformats.org/officeDocument/2006/relationships/tags" Target="../tags/tag1487.xml"/><Relationship Id="rId2" Type="http://schemas.openxmlformats.org/officeDocument/2006/relationships/tags" Target="../tags/tag1486.xml"/><Relationship Id="rId17" Type="http://schemas.openxmlformats.org/officeDocument/2006/relationships/tags" Target="../tags/tag1501.xml"/><Relationship Id="rId16" Type="http://schemas.openxmlformats.org/officeDocument/2006/relationships/tags" Target="../tags/tag1500.xml"/><Relationship Id="rId15" Type="http://schemas.openxmlformats.org/officeDocument/2006/relationships/tags" Target="../tags/tag1499.xml"/><Relationship Id="rId14" Type="http://schemas.openxmlformats.org/officeDocument/2006/relationships/tags" Target="../tags/tag1498.xml"/><Relationship Id="rId13" Type="http://schemas.openxmlformats.org/officeDocument/2006/relationships/tags" Target="../tags/tag1497.xml"/><Relationship Id="rId12" Type="http://schemas.openxmlformats.org/officeDocument/2006/relationships/tags" Target="../tags/tag1496.xml"/><Relationship Id="rId11" Type="http://schemas.openxmlformats.org/officeDocument/2006/relationships/tags" Target="../tags/tag1495.xml"/><Relationship Id="rId10" Type="http://schemas.openxmlformats.org/officeDocument/2006/relationships/tags" Target="../tags/tag1494.xml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tags" Target="../tags/tag1509.xml"/><Relationship Id="rId8" Type="http://schemas.openxmlformats.org/officeDocument/2006/relationships/tags" Target="../tags/tag1508.xml"/><Relationship Id="rId7" Type="http://schemas.openxmlformats.org/officeDocument/2006/relationships/tags" Target="../tags/tag1507.xml"/><Relationship Id="rId6" Type="http://schemas.openxmlformats.org/officeDocument/2006/relationships/tags" Target="../tags/tag1506.xml"/><Relationship Id="rId5" Type="http://schemas.openxmlformats.org/officeDocument/2006/relationships/tags" Target="../tags/tag1505.xml"/><Relationship Id="rId4" Type="http://schemas.openxmlformats.org/officeDocument/2006/relationships/tags" Target="../tags/tag1504.xml"/><Relationship Id="rId3" Type="http://schemas.openxmlformats.org/officeDocument/2006/relationships/tags" Target="../tags/tag1503.xml"/><Relationship Id="rId2" Type="http://schemas.openxmlformats.org/officeDocument/2006/relationships/tags" Target="../tags/tag1502.xml"/><Relationship Id="rId18" Type="http://schemas.openxmlformats.org/officeDocument/2006/relationships/tags" Target="../tags/tag1518.xml"/><Relationship Id="rId17" Type="http://schemas.openxmlformats.org/officeDocument/2006/relationships/tags" Target="../tags/tag1517.xml"/><Relationship Id="rId16" Type="http://schemas.openxmlformats.org/officeDocument/2006/relationships/tags" Target="../tags/tag1516.xml"/><Relationship Id="rId15" Type="http://schemas.openxmlformats.org/officeDocument/2006/relationships/tags" Target="../tags/tag1515.xml"/><Relationship Id="rId14" Type="http://schemas.openxmlformats.org/officeDocument/2006/relationships/tags" Target="../tags/tag1514.xml"/><Relationship Id="rId13" Type="http://schemas.openxmlformats.org/officeDocument/2006/relationships/tags" Target="../tags/tag1513.xml"/><Relationship Id="rId12" Type="http://schemas.openxmlformats.org/officeDocument/2006/relationships/tags" Target="../tags/tag1512.xml"/><Relationship Id="rId11" Type="http://schemas.openxmlformats.org/officeDocument/2006/relationships/tags" Target="../tags/tag1511.xml"/><Relationship Id="rId10" Type="http://schemas.openxmlformats.org/officeDocument/2006/relationships/tags" Target="../tags/tag1510.xml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image" Target="../media/image2.png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tags" Target="../tags/tag1526.xml"/><Relationship Id="rId8" Type="http://schemas.openxmlformats.org/officeDocument/2006/relationships/tags" Target="../tags/tag1525.xml"/><Relationship Id="rId7" Type="http://schemas.openxmlformats.org/officeDocument/2006/relationships/tags" Target="../tags/tag1524.xml"/><Relationship Id="rId6" Type="http://schemas.openxmlformats.org/officeDocument/2006/relationships/tags" Target="../tags/tag1523.xml"/><Relationship Id="rId5" Type="http://schemas.openxmlformats.org/officeDocument/2006/relationships/tags" Target="../tags/tag1522.xml"/><Relationship Id="rId4" Type="http://schemas.openxmlformats.org/officeDocument/2006/relationships/tags" Target="../tags/tag1521.xml"/><Relationship Id="rId3" Type="http://schemas.openxmlformats.org/officeDocument/2006/relationships/tags" Target="../tags/tag1520.xml"/><Relationship Id="rId2" Type="http://schemas.openxmlformats.org/officeDocument/2006/relationships/tags" Target="../tags/tag1519.xml"/><Relationship Id="rId18" Type="http://schemas.openxmlformats.org/officeDocument/2006/relationships/tags" Target="../tags/tag1535.xml"/><Relationship Id="rId17" Type="http://schemas.openxmlformats.org/officeDocument/2006/relationships/tags" Target="../tags/tag1534.xml"/><Relationship Id="rId16" Type="http://schemas.openxmlformats.org/officeDocument/2006/relationships/tags" Target="../tags/tag1533.xml"/><Relationship Id="rId15" Type="http://schemas.openxmlformats.org/officeDocument/2006/relationships/tags" Target="../tags/tag1532.xml"/><Relationship Id="rId14" Type="http://schemas.openxmlformats.org/officeDocument/2006/relationships/tags" Target="../tags/tag1531.xml"/><Relationship Id="rId13" Type="http://schemas.openxmlformats.org/officeDocument/2006/relationships/tags" Target="../tags/tag1530.xml"/><Relationship Id="rId12" Type="http://schemas.openxmlformats.org/officeDocument/2006/relationships/tags" Target="../tags/tag1529.xml"/><Relationship Id="rId11" Type="http://schemas.openxmlformats.org/officeDocument/2006/relationships/tags" Target="../tags/tag1528.xml"/><Relationship Id="rId10" Type="http://schemas.openxmlformats.org/officeDocument/2006/relationships/tags" Target="../tags/tag1527.xml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tags" Target="../tags/tag1543.xml"/><Relationship Id="rId8" Type="http://schemas.openxmlformats.org/officeDocument/2006/relationships/tags" Target="../tags/tag1542.xml"/><Relationship Id="rId7" Type="http://schemas.openxmlformats.org/officeDocument/2006/relationships/tags" Target="../tags/tag1541.xml"/><Relationship Id="rId6" Type="http://schemas.openxmlformats.org/officeDocument/2006/relationships/tags" Target="../tags/tag1540.xml"/><Relationship Id="rId5" Type="http://schemas.openxmlformats.org/officeDocument/2006/relationships/tags" Target="../tags/tag1539.xml"/><Relationship Id="rId4" Type="http://schemas.openxmlformats.org/officeDocument/2006/relationships/tags" Target="../tags/tag1538.xml"/><Relationship Id="rId3" Type="http://schemas.openxmlformats.org/officeDocument/2006/relationships/tags" Target="../tags/tag1537.xml"/><Relationship Id="rId2" Type="http://schemas.openxmlformats.org/officeDocument/2006/relationships/tags" Target="../tags/tag1536.xml"/><Relationship Id="rId18" Type="http://schemas.openxmlformats.org/officeDocument/2006/relationships/tags" Target="../tags/tag1552.xml"/><Relationship Id="rId17" Type="http://schemas.openxmlformats.org/officeDocument/2006/relationships/tags" Target="../tags/tag1551.xml"/><Relationship Id="rId16" Type="http://schemas.openxmlformats.org/officeDocument/2006/relationships/tags" Target="../tags/tag1550.xml"/><Relationship Id="rId15" Type="http://schemas.openxmlformats.org/officeDocument/2006/relationships/tags" Target="../tags/tag1549.xml"/><Relationship Id="rId14" Type="http://schemas.openxmlformats.org/officeDocument/2006/relationships/tags" Target="../tags/tag1548.xml"/><Relationship Id="rId13" Type="http://schemas.openxmlformats.org/officeDocument/2006/relationships/tags" Target="../tags/tag1547.xml"/><Relationship Id="rId12" Type="http://schemas.openxmlformats.org/officeDocument/2006/relationships/tags" Target="../tags/tag1546.xml"/><Relationship Id="rId11" Type="http://schemas.openxmlformats.org/officeDocument/2006/relationships/tags" Target="../tags/tag1545.xml"/><Relationship Id="rId10" Type="http://schemas.openxmlformats.org/officeDocument/2006/relationships/tags" Target="../tags/tag1544.xml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tags" Target="../tags/tag1559.xml"/><Relationship Id="rId8" Type="http://schemas.openxmlformats.org/officeDocument/2006/relationships/tags" Target="../tags/tag1558.xml"/><Relationship Id="rId7" Type="http://schemas.openxmlformats.org/officeDocument/2006/relationships/tags" Target="../tags/tag1557.xml"/><Relationship Id="rId6" Type="http://schemas.openxmlformats.org/officeDocument/2006/relationships/tags" Target="../tags/tag1556.xml"/><Relationship Id="rId5" Type="http://schemas.openxmlformats.org/officeDocument/2006/relationships/tags" Target="../tags/tag1555.xml"/><Relationship Id="rId4" Type="http://schemas.openxmlformats.org/officeDocument/2006/relationships/image" Target="../media/image1.png"/><Relationship Id="rId3" Type="http://schemas.openxmlformats.org/officeDocument/2006/relationships/tags" Target="../tags/tag1554.xml"/><Relationship Id="rId2" Type="http://schemas.openxmlformats.org/officeDocument/2006/relationships/tags" Target="../tags/tag1553.xml"/><Relationship Id="rId13" Type="http://schemas.openxmlformats.org/officeDocument/2006/relationships/tags" Target="../tags/tag1563.xml"/><Relationship Id="rId12" Type="http://schemas.openxmlformats.org/officeDocument/2006/relationships/tags" Target="../tags/tag1562.xml"/><Relationship Id="rId11" Type="http://schemas.openxmlformats.org/officeDocument/2006/relationships/tags" Target="../tags/tag1561.xml"/><Relationship Id="rId10" Type="http://schemas.openxmlformats.org/officeDocument/2006/relationships/tags" Target="../tags/tag1560.xml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571.xml"/><Relationship Id="rId8" Type="http://schemas.openxmlformats.org/officeDocument/2006/relationships/tags" Target="../tags/tag1570.xml"/><Relationship Id="rId7" Type="http://schemas.openxmlformats.org/officeDocument/2006/relationships/tags" Target="../tags/tag1569.xml"/><Relationship Id="rId6" Type="http://schemas.openxmlformats.org/officeDocument/2006/relationships/tags" Target="../tags/tag1568.xml"/><Relationship Id="rId5" Type="http://schemas.openxmlformats.org/officeDocument/2006/relationships/tags" Target="../tags/tag1567.xml"/><Relationship Id="rId4" Type="http://schemas.openxmlformats.org/officeDocument/2006/relationships/tags" Target="../tags/tag1566.xml"/><Relationship Id="rId3" Type="http://schemas.openxmlformats.org/officeDocument/2006/relationships/tags" Target="../tags/tag1565.xml"/><Relationship Id="rId2" Type="http://schemas.openxmlformats.org/officeDocument/2006/relationships/tags" Target="../tags/tag1564.xml"/><Relationship Id="rId17" Type="http://schemas.openxmlformats.org/officeDocument/2006/relationships/tags" Target="../tags/tag1579.xml"/><Relationship Id="rId16" Type="http://schemas.openxmlformats.org/officeDocument/2006/relationships/tags" Target="../tags/tag1578.xml"/><Relationship Id="rId15" Type="http://schemas.openxmlformats.org/officeDocument/2006/relationships/tags" Target="../tags/tag1577.xml"/><Relationship Id="rId14" Type="http://schemas.openxmlformats.org/officeDocument/2006/relationships/tags" Target="../tags/tag1576.xml"/><Relationship Id="rId13" Type="http://schemas.openxmlformats.org/officeDocument/2006/relationships/tags" Target="../tags/tag1575.xml"/><Relationship Id="rId12" Type="http://schemas.openxmlformats.org/officeDocument/2006/relationships/tags" Target="../tags/tag1574.xml"/><Relationship Id="rId11" Type="http://schemas.openxmlformats.org/officeDocument/2006/relationships/tags" Target="../tags/tag1573.xml"/><Relationship Id="rId10" Type="http://schemas.openxmlformats.org/officeDocument/2006/relationships/tags" Target="../tags/tag1572.xml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tags" Target="../tags/tag1593.xml"/><Relationship Id="rId8" Type="http://schemas.openxmlformats.org/officeDocument/2006/relationships/tags" Target="../tags/tag1592.xml"/><Relationship Id="rId7" Type="http://schemas.openxmlformats.org/officeDocument/2006/relationships/tags" Target="../tags/tag1591.xml"/><Relationship Id="rId6" Type="http://schemas.openxmlformats.org/officeDocument/2006/relationships/tags" Target="../tags/tag1590.xml"/><Relationship Id="rId5" Type="http://schemas.openxmlformats.org/officeDocument/2006/relationships/tags" Target="../tags/tag1589.xml"/><Relationship Id="rId4" Type="http://schemas.openxmlformats.org/officeDocument/2006/relationships/tags" Target="../tags/tag1588.xml"/><Relationship Id="rId3" Type="http://schemas.openxmlformats.org/officeDocument/2006/relationships/tags" Target="../tags/tag1587.xml"/><Relationship Id="rId2" Type="http://schemas.openxmlformats.org/officeDocument/2006/relationships/tags" Target="../tags/tag1586.xml"/><Relationship Id="rId17" Type="http://schemas.openxmlformats.org/officeDocument/2006/relationships/tags" Target="../tags/tag1601.xml"/><Relationship Id="rId16" Type="http://schemas.openxmlformats.org/officeDocument/2006/relationships/tags" Target="../tags/tag1600.xml"/><Relationship Id="rId15" Type="http://schemas.openxmlformats.org/officeDocument/2006/relationships/tags" Target="../tags/tag1599.xml"/><Relationship Id="rId14" Type="http://schemas.openxmlformats.org/officeDocument/2006/relationships/tags" Target="../tags/tag1598.xml"/><Relationship Id="rId13" Type="http://schemas.openxmlformats.org/officeDocument/2006/relationships/tags" Target="../tags/tag1597.xml"/><Relationship Id="rId12" Type="http://schemas.openxmlformats.org/officeDocument/2006/relationships/tags" Target="../tags/tag1596.xml"/><Relationship Id="rId11" Type="http://schemas.openxmlformats.org/officeDocument/2006/relationships/tags" Target="../tags/tag1595.xml"/><Relationship Id="rId10" Type="http://schemas.openxmlformats.org/officeDocument/2006/relationships/tags" Target="../tags/tag1594.xml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tags" Target="../tags/tag1608.xml"/><Relationship Id="rId8" Type="http://schemas.openxmlformats.org/officeDocument/2006/relationships/tags" Target="../tags/tag1607.xml"/><Relationship Id="rId7" Type="http://schemas.openxmlformats.org/officeDocument/2006/relationships/tags" Target="../tags/tag1606.xml"/><Relationship Id="rId6" Type="http://schemas.openxmlformats.org/officeDocument/2006/relationships/tags" Target="../tags/tag1605.xml"/><Relationship Id="rId5" Type="http://schemas.openxmlformats.org/officeDocument/2006/relationships/tags" Target="../tags/tag1604.xml"/><Relationship Id="rId4" Type="http://schemas.openxmlformats.org/officeDocument/2006/relationships/image" Target="../media/image1.png"/><Relationship Id="rId3" Type="http://schemas.openxmlformats.org/officeDocument/2006/relationships/tags" Target="../tags/tag1603.xml"/><Relationship Id="rId2" Type="http://schemas.openxmlformats.org/officeDocument/2006/relationships/tags" Target="../tags/tag1602.xml"/><Relationship Id="rId10" Type="http://schemas.openxmlformats.org/officeDocument/2006/relationships/tags" Target="../tags/tag1609.xml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tags" Target="../tags/tag1617.xml"/><Relationship Id="rId8" Type="http://schemas.openxmlformats.org/officeDocument/2006/relationships/tags" Target="../tags/tag1616.xml"/><Relationship Id="rId7" Type="http://schemas.openxmlformats.org/officeDocument/2006/relationships/tags" Target="../tags/tag1615.xml"/><Relationship Id="rId6" Type="http://schemas.openxmlformats.org/officeDocument/2006/relationships/tags" Target="../tags/tag1614.xml"/><Relationship Id="rId5" Type="http://schemas.openxmlformats.org/officeDocument/2006/relationships/tags" Target="../tags/tag1613.xml"/><Relationship Id="rId4" Type="http://schemas.openxmlformats.org/officeDocument/2006/relationships/tags" Target="../tags/tag1612.xml"/><Relationship Id="rId3" Type="http://schemas.openxmlformats.org/officeDocument/2006/relationships/tags" Target="../tags/tag1611.xml"/><Relationship Id="rId2" Type="http://schemas.openxmlformats.org/officeDocument/2006/relationships/tags" Target="../tags/tag1610.xml"/><Relationship Id="rId11" Type="http://schemas.openxmlformats.org/officeDocument/2006/relationships/tags" Target="../tags/tag1619.xml"/><Relationship Id="rId10" Type="http://schemas.openxmlformats.org/officeDocument/2006/relationships/tags" Target="../tags/tag1618.xml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tags" Target="../tags/tag1626.xml"/><Relationship Id="rId8" Type="http://schemas.openxmlformats.org/officeDocument/2006/relationships/tags" Target="../tags/tag1625.xml"/><Relationship Id="rId7" Type="http://schemas.openxmlformats.org/officeDocument/2006/relationships/tags" Target="../tags/tag1624.xml"/><Relationship Id="rId6" Type="http://schemas.openxmlformats.org/officeDocument/2006/relationships/tags" Target="../tags/tag1623.xml"/><Relationship Id="rId5" Type="http://schemas.openxmlformats.org/officeDocument/2006/relationships/tags" Target="../tags/tag1622.xml"/><Relationship Id="rId4" Type="http://schemas.openxmlformats.org/officeDocument/2006/relationships/image" Target="../media/image1.png"/><Relationship Id="rId3" Type="http://schemas.openxmlformats.org/officeDocument/2006/relationships/tags" Target="../tags/tag1621.xml"/><Relationship Id="rId2" Type="http://schemas.openxmlformats.org/officeDocument/2006/relationships/tags" Target="../tags/tag1620.xml"/><Relationship Id="rId11" Type="http://schemas.openxmlformats.org/officeDocument/2006/relationships/tags" Target="../tags/tag1628.xml"/><Relationship Id="rId10" Type="http://schemas.openxmlformats.org/officeDocument/2006/relationships/tags" Target="../tags/tag1627.xml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tags" Target="../tags/tag1635.xml"/><Relationship Id="rId8" Type="http://schemas.openxmlformats.org/officeDocument/2006/relationships/tags" Target="../tags/tag1634.xml"/><Relationship Id="rId7" Type="http://schemas.openxmlformats.org/officeDocument/2006/relationships/tags" Target="../tags/tag1633.xml"/><Relationship Id="rId6" Type="http://schemas.openxmlformats.org/officeDocument/2006/relationships/tags" Target="../tags/tag1632.xml"/><Relationship Id="rId5" Type="http://schemas.openxmlformats.org/officeDocument/2006/relationships/tags" Target="../tags/tag1631.xml"/><Relationship Id="rId4" Type="http://schemas.openxmlformats.org/officeDocument/2006/relationships/image" Target="../media/image1.png"/><Relationship Id="rId3" Type="http://schemas.openxmlformats.org/officeDocument/2006/relationships/tags" Target="../tags/tag1630.xml"/><Relationship Id="rId2" Type="http://schemas.openxmlformats.org/officeDocument/2006/relationships/tags" Target="../tags/tag1629.xml"/><Relationship Id="rId13" Type="http://schemas.openxmlformats.org/officeDocument/2006/relationships/tags" Target="../tags/tag1639.xml"/><Relationship Id="rId12" Type="http://schemas.openxmlformats.org/officeDocument/2006/relationships/tags" Target="../tags/tag1638.xml"/><Relationship Id="rId11" Type="http://schemas.openxmlformats.org/officeDocument/2006/relationships/tags" Target="../tags/tag1637.xml"/><Relationship Id="rId10" Type="http://schemas.openxmlformats.org/officeDocument/2006/relationships/tags" Target="../tags/tag1636.xml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tags" Target="../tags/tag1647.xml"/><Relationship Id="rId8" Type="http://schemas.openxmlformats.org/officeDocument/2006/relationships/tags" Target="../tags/tag1646.xml"/><Relationship Id="rId7" Type="http://schemas.openxmlformats.org/officeDocument/2006/relationships/tags" Target="../tags/tag1645.xml"/><Relationship Id="rId6" Type="http://schemas.openxmlformats.org/officeDocument/2006/relationships/tags" Target="../tags/tag1644.xml"/><Relationship Id="rId5" Type="http://schemas.openxmlformats.org/officeDocument/2006/relationships/tags" Target="../tags/tag1643.xml"/><Relationship Id="rId4" Type="http://schemas.openxmlformats.org/officeDocument/2006/relationships/tags" Target="../tags/tag1642.xml"/><Relationship Id="rId3" Type="http://schemas.openxmlformats.org/officeDocument/2006/relationships/tags" Target="../tags/tag1641.xml"/><Relationship Id="rId2" Type="http://schemas.openxmlformats.org/officeDocument/2006/relationships/tags" Target="../tags/tag1640.xml"/><Relationship Id="rId10" Type="http://schemas.openxmlformats.org/officeDocument/2006/relationships/tags" Target="../tags/tag1648.xml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tags" Target="../tags/tag1651.xml"/><Relationship Id="rId3" Type="http://schemas.openxmlformats.org/officeDocument/2006/relationships/tags" Target="../tags/tag1650.xml"/><Relationship Id="rId2" Type="http://schemas.openxmlformats.org/officeDocument/2006/relationships/tags" Target="../tags/tag1649.xml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tags" Target="../tags/tag1658.xml"/><Relationship Id="rId8" Type="http://schemas.openxmlformats.org/officeDocument/2006/relationships/tags" Target="../tags/tag1657.xml"/><Relationship Id="rId7" Type="http://schemas.openxmlformats.org/officeDocument/2006/relationships/tags" Target="../tags/tag1656.xml"/><Relationship Id="rId6" Type="http://schemas.openxmlformats.org/officeDocument/2006/relationships/tags" Target="../tags/tag1655.xml"/><Relationship Id="rId5" Type="http://schemas.openxmlformats.org/officeDocument/2006/relationships/tags" Target="../tags/tag1654.xml"/><Relationship Id="rId4" Type="http://schemas.openxmlformats.org/officeDocument/2006/relationships/image" Target="../media/image1.png"/><Relationship Id="rId3" Type="http://schemas.openxmlformats.org/officeDocument/2006/relationships/tags" Target="../tags/tag1653.xml"/><Relationship Id="rId2" Type="http://schemas.openxmlformats.org/officeDocument/2006/relationships/tags" Target="../tags/tag1652.xml"/><Relationship Id="rId11" Type="http://schemas.openxmlformats.org/officeDocument/2006/relationships/tags" Target="../tags/tag1660.xml"/><Relationship Id="rId10" Type="http://schemas.openxmlformats.org/officeDocument/2006/relationships/tags" Target="../tags/tag1659.xml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tags" Target="../tags/tag1668.xml"/><Relationship Id="rId8" Type="http://schemas.openxmlformats.org/officeDocument/2006/relationships/tags" Target="../tags/tag1667.xml"/><Relationship Id="rId7" Type="http://schemas.openxmlformats.org/officeDocument/2006/relationships/tags" Target="../tags/tag1666.xml"/><Relationship Id="rId6" Type="http://schemas.openxmlformats.org/officeDocument/2006/relationships/tags" Target="../tags/tag1665.xml"/><Relationship Id="rId5" Type="http://schemas.openxmlformats.org/officeDocument/2006/relationships/tags" Target="../tags/tag1664.xml"/><Relationship Id="rId4" Type="http://schemas.openxmlformats.org/officeDocument/2006/relationships/tags" Target="../tags/tag1663.xml"/><Relationship Id="rId3" Type="http://schemas.openxmlformats.org/officeDocument/2006/relationships/tags" Target="../tags/tag1662.xml"/><Relationship Id="rId2" Type="http://schemas.openxmlformats.org/officeDocument/2006/relationships/tags" Target="../tags/tag1661.xml"/><Relationship Id="rId18" Type="http://schemas.openxmlformats.org/officeDocument/2006/relationships/tags" Target="../tags/tag1677.xml"/><Relationship Id="rId17" Type="http://schemas.openxmlformats.org/officeDocument/2006/relationships/tags" Target="../tags/tag1676.xml"/><Relationship Id="rId16" Type="http://schemas.openxmlformats.org/officeDocument/2006/relationships/tags" Target="../tags/tag1675.xml"/><Relationship Id="rId15" Type="http://schemas.openxmlformats.org/officeDocument/2006/relationships/tags" Target="../tags/tag1674.xml"/><Relationship Id="rId14" Type="http://schemas.openxmlformats.org/officeDocument/2006/relationships/tags" Target="../tags/tag1673.xml"/><Relationship Id="rId13" Type="http://schemas.openxmlformats.org/officeDocument/2006/relationships/tags" Target="../tags/tag1672.xml"/><Relationship Id="rId12" Type="http://schemas.openxmlformats.org/officeDocument/2006/relationships/tags" Target="../tags/tag1671.xml"/><Relationship Id="rId11" Type="http://schemas.openxmlformats.org/officeDocument/2006/relationships/tags" Target="../tags/tag1670.xml"/><Relationship Id="rId10" Type="http://schemas.openxmlformats.org/officeDocument/2006/relationships/tags" Target="../tags/tag1669.xml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tags" Target="../tags/tag1685.xml"/><Relationship Id="rId8" Type="http://schemas.openxmlformats.org/officeDocument/2006/relationships/tags" Target="../tags/tag1684.xml"/><Relationship Id="rId7" Type="http://schemas.openxmlformats.org/officeDocument/2006/relationships/tags" Target="../tags/tag1683.xml"/><Relationship Id="rId6" Type="http://schemas.openxmlformats.org/officeDocument/2006/relationships/tags" Target="../tags/tag1682.xml"/><Relationship Id="rId5" Type="http://schemas.openxmlformats.org/officeDocument/2006/relationships/tags" Target="../tags/tag1681.xml"/><Relationship Id="rId4" Type="http://schemas.openxmlformats.org/officeDocument/2006/relationships/tags" Target="../tags/tag1680.xml"/><Relationship Id="rId3" Type="http://schemas.openxmlformats.org/officeDocument/2006/relationships/tags" Target="../tags/tag1679.xml"/><Relationship Id="rId2" Type="http://schemas.openxmlformats.org/officeDocument/2006/relationships/tags" Target="../tags/tag1678.xml"/><Relationship Id="rId17" Type="http://schemas.openxmlformats.org/officeDocument/2006/relationships/tags" Target="../tags/tag1693.xml"/><Relationship Id="rId16" Type="http://schemas.openxmlformats.org/officeDocument/2006/relationships/tags" Target="../tags/tag1692.xml"/><Relationship Id="rId15" Type="http://schemas.openxmlformats.org/officeDocument/2006/relationships/tags" Target="../tags/tag1691.xml"/><Relationship Id="rId14" Type="http://schemas.openxmlformats.org/officeDocument/2006/relationships/tags" Target="../tags/tag1690.xml"/><Relationship Id="rId13" Type="http://schemas.openxmlformats.org/officeDocument/2006/relationships/tags" Target="../tags/tag1689.xml"/><Relationship Id="rId12" Type="http://schemas.openxmlformats.org/officeDocument/2006/relationships/tags" Target="../tags/tag1688.xml"/><Relationship Id="rId11" Type="http://schemas.openxmlformats.org/officeDocument/2006/relationships/tags" Target="../tags/tag1687.xml"/><Relationship Id="rId10" Type="http://schemas.openxmlformats.org/officeDocument/2006/relationships/tags" Target="../tags/tag1686.xml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1701.xml"/><Relationship Id="rId8" Type="http://schemas.openxmlformats.org/officeDocument/2006/relationships/tags" Target="../tags/tag1700.xml"/><Relationship Id="rId7" Type="http://schemas.openxmlformats.org/officeDocument/2006/relationships/tags" Target="../tags/tag1699.xml"/><Relationship Id="rId6" Type="http://schemas.openxmlformats.org/officeDocument/2006/relationships/tags" Target="../tags/tag1698.xml"/><Relationship Id="rId5" Type="http://schemas.openxmlformats.org/officeDocument/2006/relationships/tags" Target="../tags/tag1697.xml"/><Relationship Id="rId4" Type="http://schemas.openxmlformats.org/officeDocument/2006/relationships/tags" Target="../tags/tag1696.xml"/><Relationship Id="rId3" Type="http://schemas.openxmlformats.org/officeDocument/2006/relationships/tags" Target="../tags/tag1695.xml"/><Relationship Id="rId2" Type="http://schemas.openxmlformats.org/officeDocument/2006/relationships/tags" Target="../tags/tag1694.xml"/><Relationship Id="rId15" Type="http://schemas.openxmlformats.org/officeDocument/2006/relationships/tags" Target="../tags/tag1707.xml"/><Relationship Id="rId14" Type="http://schemas.openxmlformats.org/officeDocument/2006/relationships/tags" Target="../tags/tag1706.xml"/><Relationship Id="rId13" Type="http://schemas.openxmlformats.org/officeDocument/2006/relationships/tags" Target="../tags/tag1705.xml"/><Relationship Id="rId12" Type="http://schemas.openxmlformats.org/officeDocument/2006/relationships/tags" Target="../tags/tag1704.xml"/><Relationship Id="rId11" Type="http://schemas.openxmlformats.org/officeDocument/2006/relationships/tags" Target="../tags/tag1703.xml"/><Relationship Id="rId10" Type="http://schemas.openxmlformats.org/officeDocument/2006/relationships/tags" Target="../tags/tag1702.xml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tags" Target="../tags/tag1713.xml"/><Relationship Id="rId7" Type="http://schemas.openxmlformats.org/officeDocument/2006/relationships/tags" Target="../tags/tag1712.xml"/><Relationship Id="rId6" Type="http://schemas.openxmlformats.org/officeDocument/2006/relationships/tags" Target="../tags/tag1711.xml"/><Relationship Id="rId5" Type="http://schemas.openxmlformats.org/officeDocument/2006/relationships/tags" Target="../tags/tag1710.xml"/><Relationship Id="rId4" Type="http://schemas.openxmlformats.org/officeDocument/2006/relationships/tags" Target="../tags/tag1709.xml"/><Relationship Id="rId3" Type="http://schemas.openxmlformats.org/officeDocument/2006/relationships/image" Target="../media/image1.png"/><Relationship Id="rId2" Type="http://schemas.openxmlformats.org/officeDocument/2006/relationships/tags" Target="../tags/tag1708.xml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tags" Target="../tags/tag1721.xml"/><Relationship Id="rId8" Type="http://schemas.openxmlformats.org/officeDocument/2006/relationships/tags" Target="../tags/tag1720.xml"/><Relationship Id="rId7" Type="http://schemas.openxmlformats.org/officeDocument/2006/relationships/tags" Target="../tags/tag1719.xml"/><Relationship Id="rId6" Type="http://schemas.openxmlformats.org/officeDocument/2006/relationships/tags" Target="../tags/tag1718.xml"/><Relationship Id="rId5" Type="http://schemas.openxmlformats.org/officeDocument/2006/relationships/tags" Target="../tags/tag1717.xml"/><Relationship Id="rId4" Type="http://schemas.openxmlformats.org/officeDocument/2006/relationships/tags" Target="../tags/tag1716.xml"/><Relationship Id="rId3" Type="http://schemas.openxmlformats.org/officeDocument/2006/relationships/tags" Target="../tags/tag1715.xml"/><Relationship Id="rId2" Type="http://schemas.openxmlformats.org/officeDocument/2006/relationships/tags" Target="../tags/tag1714.xml"/><Relationship Id="rId17" Type="http://schemas.openxmlformats.org/officeDocument/2006/relationships/tags" Target="../tags/tag1729.xml"/><Relationship Id="rId16" Type="http://schemas.openxmlformats.org/officeDocument/2006/relationships/tags" Target="../tags/tag1728.xml"/><Relationship Id="rId15" Type="http://schemas.openxmlformats.org/officeDocument/2006/relationships/tags" Target="../tags/tag1727.xml"/><Relationship Id="rId14" Type="http://schemas.openxmlformats.org/officeDocument/2006/relationships/tags" Target="../tags/tag1726.xml"/><Relationship Id="rId13" Type="http://schemas.openxmlformats.org/officeDocument/2006/relationships/tags" Target="../tags/tag1725.xml"/><Relationship Id="rId12" Type="http://schemas.openxmlformats.org/officeDocument/2006/relationships/tags" Target="../tags/tag1724.xml"/><Relationship Id="rId11" Type="http://schemas.openxmlformats.org/officeDocument/2006/relationships/tags" Target="../tags/tag1723.xml"/><Relationship Id="rId10" Type="http://schemas.openxmlformats.org/officeDocument/2006/relationships/tags" Target="../tags/tag1722.xml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tags" Target="../tags/tag1737.xml"/><Relationship Id="rId8" Type="http://schemas.openxmlformats.org/officeDocument/2006/relationships/tags" Target="../tags/tag1736.xml"/><Relationship Id="rId7" Type="http://schemas.openxmlformats.org/officeDocument/2006/relationships/tags" Target="../tags/tag1735.xml"/><Relationship Id="rId6" Type="http://schemas.openxmlformats.org/officeDocument/2006/relationships/tags" Target="../tags/tag1734.xml"/><Relationship Id="rId5" Type="http://schemas.openxmlformats.org/officeDocument/2006/relationships/tags" Target="../tags/tag1733.xml"/><Relationship Id="rId4" Type="http://schemas.openxmlformats.org/officeDocument/2006/relationships/tags" Target="../tags/tag1732.xml"/><Relationship Id="rId3" Type="http://schemas.openxmlformats.org/officeDocument/2006/relationships/tags" Target="../tags/tag1731.xml"/><Relationship Id="rId2" Type="http://schemas.openxmlformats.org/officeDocument/2006/relationships/tags" Target="../tags/tag1730.xml"/><Relationship Id="rId18" Type="http://schemas.openxmlformats.org/officeDocument/2006/relationships/tags" Target="../tags/tag1746.xml"/><Relationship Id="rId17" Type="http://schemas.openxmlformats.org/officeDocument/2006/relationships/tags" Target="../tags/tag1745.xml"/><Relationship Id="rId16" Type="http://schemas.openxmlformats.org/officeDocument/2006/relationships/tags" Target="../tags/tag1744.xml"/><Relationship Id="rId15" Type="http://schemas.openxmlformats.org/officeDocument/2006/relationships/tags" Target="../tags/tag1743.xml"/><Relationship Id="rId14" Type="http://schemas.openxmlformats.org/officeDocument/2006/relationships/tags" Target="../tags/tag1742.xml"/><Relationship Id="rId13" Type="http://schemas.openxmlformats.org/officeDocument/2006/relationships/tags" Target="../tags/tag1741.xml"/><Relationship Id="rId12" Type="http://schemas.openxmlformats.org/officeDocument/2006/relationships/tags" Target="../tags/tag1740.xml"/><Relationship Id="rId11" Type="http://schemas.openxmlformats.org/officeDocument/2006/relationships/tags" Target="../tags/tag1739.xml"/><Relationship Id="rId10" Type="http://schemas.openxmlformats.org/officeDocument/2006/relationships/tags" Target="../tags/tag1738.xml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tags" Target="../tags/tag1754.xml"/><Relationship Id="rId8" Type="http://schemas.openxmlformats.org/officeDocument/2006/relationships/tags" Target="../tags/tag1753.xml"/><Relationship Id="rId7" Type="http://schemas.openxmlformats.org/officeDocument/2006/relationships/tags" Target="../tags/tag1752.xml"/><Relationship Id="rId6" Type="http://schemas.openxmlformats.org/officeDocument/2006/relationships/tags" Target="../tags/tag1751.xml"/><Relationship Id="rId5" Type="http://schemas.openxmlformats.org/officeDocument/2006/relationships/tags" Target="../tags/tag1750.xml"/><Relationship Id="rId4" Type="http://schemas.openxmlformats.org/officeDocument/2006/relationships/tags" Target="../tags/tag1749.xml"/><Relationship Id="rId3" Type="http://schemas.openxmlformats.org/officeDocument/2006/relationships/tags" Target="../tags/tag1748.xml"/><Relationship Id="rId2" Type="http://schemas.openxmlformats.org/officeDocument/2006/relationships/tags" Target="../tags/tag1747.xml"/><Relationship Id="rId18" Type="http://schemas.openxmlformats.org/officeDocument/2006/relationships/tags" Target="../tags/tag1763.xml"/><Relationship Id="rId17" Type="http://schemas.openxmlformats.org/officeDocument/2006/relationships/tags" Target="../tags/tag1762.xml"/><Relationship Id="rId16" Type="http://schemas.openxmlformats.org/officeDocument/2006/relationships/tags" Target="../tags/tag1761.xml"/><Relationship Id="rId15" Type="http://schemas.openxmlformats.org/officeDocument/2006/relationships/tags" Target="../tags/tag1760.xml"/><Relationship Id="rId14" Type="http://schemas.openxmlformats.org/officeDocument/2006/relationships/tags" Target="../tags/tag1759.xml"/><Relationship Id="rId13" Type="http://schemas.openxmlformats.org/officeDocument/2006/relationships/tags" Target="../tags/tag1758.xml"/><Relationship Id="rId12" Type="http://schemas.openxmlformats.org/officeDocument/2006/relationships/tags" Target="../tags/tag1757.xml"/><Relationship Id="rId11" Type="http://schemas.openxmlformats.org/officeDocument/2006/relationships/tags" Target="../tags/tag1756.xml"/><Relationship Id="rId10" Type="http://schemas.openxmlformats.org/officeDocument/2006/relationships/tags" Target="../tags/tag1755.xml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1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tags" Target="../tags/tag1771.xml"/><Relationship Id="rId8" Type="http://schemas.openxmlformats.org/officeDocument/2006/relationships/tags" Target="../tags/tag1770.xml"/><Relationship Id="rId7" Type="http://schemas.openxmlformats.org/officeDocument/2006/relationships/tags" Target="../tags/tag1769.xml"/><Relationship Id="rId6" Type="http://schemas.openxmlformats.org/officeDocument/2006/relationships/tags" Target="../tags/tag1768.xml"/><Relationship Id="rId5" Type="http://schemas.openxmlformats.org/officeDocument/2006/relationships/tags" Target="../tags/tag1767.xml"/><Relationship Id="rId4" Type="http://schemas.openxmlformats.org/officeDocument/2006/relationships/tags" Target="../tags/tag1766.xml"/><Relationship Id="rId3" Type="http://schemas.openxmlformats.org/officeDocument/2006/relationships/tags" Target="../tags/tag1765.xml"/><Relationship Id="rId2" Type="http://schemas.openxmlformats.org/officeDocument/2006/relationships/tags" Target="../tags/tag1764.xml"/><Relationship Id="rId18" Type="http://schemas.openxmlformats.org/officeDocument/2006/relationships/tags" Target="../tags/tag1780.xml"/><Relationship Id="rId17" Type="http://schemas.openxmlformats.org/officeDocument/2006/relationships/tags" Target="../tags/tag1779.xml"/><Relationship Id="rId16" Type="http://schemas.openxmlformats.org/officeDocument/2006/relationships/tags" Target="../tags/tag1778.xml"/><Relationship Id="rId15" Type="http://schemas.openxmlformats.org/officeDocument/2006/relationships/tags" Target="../tags/tag1777.xml"/><Relationship Id="rId14" Type="http://schemas.openxmlformats.org/officeDocument/2006/relationships/tags" Target="../tags/tag1776.xml"/><Relationship Id="rId13" Type="http://schemas.openxmlformats.org/officeDocument/2006/relationships/tags" Target="../tags/tag1775.xml"/><Relationship Id="rId12" Type="http://schemas.openxmlformats.org/officeDocument/2006/relationships/tags" Target="../tags/tag1774.xml"/><Relationship Id="rId11" Type="http://schemas.openxmlformats.org/officeDocument/2006/relationships/tags" Target="../tags/tag1773.xml"/><Relationship Id="rId10" Type="http://schemas.openxmlformats.org/officeDocument/2006/relationships/tags" Target="../tags/tag1772.xml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tags" Target="../tags/tag1787.xml"/><Relationship Id="rId8" Type="http://schemas.openxmlformats.org/officeDocument/2006/relationships/tags" Target="../tags/tag1786.xml"/><Relationship Id="rId7" Type="http://schemas.openxmlformats.org/officeDocument/2006/relationships/tags" Target="../tags/tag1785.xml"/><Relationship Id="rId6" Type="http://schemas.openxmlformats.org/officeDocument/2006/relationships/tags" Target="../tags/tag1784.xml"/><Relationship Id="rId5" Type="http://schemas.openxmlformats.org/officeDocument/2006/relationships/tags" Target="../tags/tag1783.xml"/><Relationship Id="rId4" Type="http://schemas.openxmlformats.org/officeDocument/2006/relationships/image" Target="../media/image1.png"/><Relationship Id="rId3" Type="http://schemas.openxmlformats.org/officeDocument/2006/relationships/tags" Target="../tags/tag1782.xml"/><Relationship Id="rId2" Type="http://schemas.openxmlformats.org/officeDocument/2006/relationships/tags" Target="../tags/tag1781.xml"/><Relationship Id="rId13" Type="http://schemas.openxmlformats.org/officeDocument/2006/relationships/tags" Target="../tags/tag1791.xml"/><Relationship Id="rId12" Type="http://schemas.openxmlformats.org/officeDocument/2006/relationships/tags" Target="../tags/tag1790.xml"/><Relationship Id="rId11" Type="http://schemas.openxmlformats.org/officeDocument/2006/relationships/tags" Target="../tags/tag1789.xml"/><Relationship Id="rId10" Type="http://schemas.openxmlformats.org/officeDocument/2006/relationships/tags" Target="../tags/tag1788.xml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tags" Target="../tags/tag1799.xml"/><Relationship Id="rId8" Type="http://schemas.openxmlformats.org/officeDocument/2006/relationships/tags" Target="../tags/tag1798.xml"/><Relationship Id="rId7" Type="http://schemas.openxmlformats.org/officeDocument/2006/relationships/tags" Target="../tags/tag1797.xml"/><Relationship Id="rId6" Type="http://schemas.openxmlformats.org/officeDocument/2006/relationships/tags" Target="../tags/tag1796.xml"/><Relationship Id="rId5" Type="http://schemas.openxmlformats.org/officeDocument/2006/relationships/tags" Target="../tags/tag1795.xml"/><Relationship Id="rId4" Type="http://schemas.openxmlformats.org/officeDocument/2006/relationships/tags" Target="../tags/tag1794.xml"/><Relationship Id="rId3" Type="http://schemas.openxmlformats.org/officeDocument/2006/relationships/tags" Target="../tags/tag1793.xml"/><Relationship Id="rId2" Type="http://schemas.openxmlformats.org/officeDocument/2006/relationships/tags" Target="../tags/tag1792.xml"/><Relationship Id="rId17" Type="http://schemas.openxmlformats.org/officeDocument/2006/relationships/tags" Target="../tags/tag1807.xml"/><Relationship Id="rId16" Type="http://schemas.openxmlformats.org/officeDocument/2006/relationships/tags" Target="../tags/tag1806.xml"/><Relationship Id="rId15" Type="http://schemas.openxmlformats.org/officeDocument/2006/relationships/tags" Target="../tags/tag1805.xml"/><Relationship Id="rId14" Type="http://schemas.openxmlformats.org/officeDocument/2006/relationships/tags" Target="../tags/tag1804.xml"/><Relationship Id="rId13" Type="http://schemas.openxmlformats.org/officeDocument/2006/relationships/tags" Target="../tags/tag1803.xml"/><Relationship Id="rId12" Type="http://schemas.openxmlformats.org/officeDocument/2006/relationships/tags" Target="../tags/tag1802.xml"/><Relationship Id="rId11" Type="http://schemas.openxmlformats.org/officeDocument/2006/relationships/tags" Target="../tags/tag1801.xml"/><Relationship Id="rId10" Type="http://schemas.openxmlformats.org/officeDocument/2006/relationships/tags" Target="../tags/tag1800.xml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tags" Target="../tags/tag1821.xml"/><Relationship Id="rId8" Type="http://schemas.openxmlformats.org/officeDocument/2006/relationships/tags" Target="../tags/tag1820.xml"/><Relationship Id="rId7" Type="http://schemas.openxmlformats.org/officeDocument/2006/relationships/tags" Target="../tags/tag1819.xml"/><Relationship Id="rId6" Type="http://schemas.openxmlformats.org/officeDocument/2006/relationships/tags" Target="../tags/tag1818.xml"/><Relationship Id="rId5" Type="http://schemas.openxmlformats.org/officeDocument/2006/relationships/tags" Target="../tags/tag1817.xml"/><Relationship Id="rId4" Type="http://schemas.openxmlformats.org/officeDocument/2006/relationships/tags" Target="../tags/tag1816.xml"/><Relationship Id="rId3" Type="http://schemas.openxmlformats.org/officeDocument/2006/relationships/tags" Target="../tags/tag1815.xml"/><Relationship Id="rId2" Type="http://schemas.openxmlformats.org/officeDocument/2006/relationships/tags" Target="../tags/tag1814.xml"/><Relationship Id="rId17" Type="http://schemas.openxmlformats.org/officeDocument/2006/relationships/tags" Target="../tags/tag1829.xml"/><Relationship Id="rId16" Type="http://schemas.openxmlformats.org/officeDocument/2006/relationships/tags" Target="../tags/tag1828.xml"/><Relationship Id="rId15" Type="http://schemas.openxmlformats.org/officeDocument/2006/relationships/tags" Target="../tags/tag1827.xml"/><Relationship Id="rId14" Type="http://schemas.openxmlformats.org/officeDocument/2006/relationships/tags" Target="../tags/tag1826.xml"/><Relationship Id="rId13" Type="http://schemas.openxmlformats.org/officeDocument/2006/relationships/tags" Target="../tags/tag1825.xml"/><Relationship Id="rId12" Type="http://schemas.openxmlformats.org/officeDocument/2006/relationships/tags" Target="../tags/tag1824.xml"/><Relationship Id="rId11" Type="http://schemas.openxmlformats.org/officeDocument/2006/relationships/tags" Target="../tags/tag1823.xml"/><Relationship Id="rId10" Type="http://schemas.openxmlformats.org/officeDocument/2006/relationships/tags" Target="../tags/tag1822.xml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tags" Target="../tags/tag1836.xml"/><Relationship Id="rId8" Type="http://schemas.openxmlformats.org/officeDocument/2006/relationships/tags" Target="../tags/tag1835.xml"/><Relationship Id="rId7" Type="http://schemas.openxmlformats.org/officeDocument/2006/relationships/tags" Target="../tags/tag1834.xml"/><Relationship Id="rId6" Type="http://schemas.openxmlformats.org/officeDocument/2006/relationships/tags" Target="../tags/tag1833.xml"/><Relationship Id="rId5" Type="http://schemas.openxmlformats.org/officeDocument/2006/relationships/tags" Target="../tags/tag1832.xml"/><Relationship Id="rId4" Type="http://schemas.openxmlformats.org/officeDocument/2006/relationships/image" Target="../media/image1.png"/><Relationship Id="rId3" Type="http://schemas.openxmlformats.org/officeDocument/2006/relationships/tags" Target="../tags/tag1831.xml"/><Relationship Id="rId2" Type="http://schemas.openxmlformats.org/officeDocument/2006/relationships/tags" Target="../tags/tag1830.xml"/><Relationship Id="rId10" Type="http://schemas.openxmlformats.org/officeDocument/2006/relationships/tags" Target="../tags/tag1837.xml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tags" Target="../tags/tag1845.xml"/><Relationship Id="rId8" Type="http://schemas.openxmlformats.org/officeDocument/2006/relationships/tags" Target="../tags/tag1844.xml"/><Relationship Id="rId7" Type="http://schemas.openxmlformats.org/officeDocument/2006/relationships/tags" Target="../tags/tag1843.xml"/><Relationship Id="rId6" Type="http://schemas.openxmlformats.org/officeDocument/2006/relationships/tags" Target="../tags/tag1842.xml"/><Relationship Id="rId5" Type="http://schemas.openxmlformats.org/officeDocument/2006/relationships/tags" Target="../tags/tag1841.xml"/><Relationship Id="rId4" Type="http://schemas.openxmlformats.org/officeDocument/2006/relationships/tags" Target="../tags/tag1840.xml"/><Relationship Id="rId3" Type="http://schemas.openxmlformats.org/officeDocument/2006/relationships/tags" Target="../tags/tag1839.xml"/><Relationship Id="rId2" Type="http://schemas.openxmlformats.org/officeDocument/2006/relationships/tags" Target="../tags/tag1838.xml"/><Relationship Id="rId11" Type="http://schemas.openxmlformats.org/officeDocument/2006/relationships/tags" Target="../tags/tag1847.xml"/><Relationship Id="rId10" Type="http://schemas.openxmlformats.org/officeDocument/2006/relationships/tags" Target="../tags/tag1846.xml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tags" Target="../tags/tag1854.xml"/><Relationship Id="rId8" Type="http://schemas.openxmlformats.org/officeDocument/2006/relationships/tags" Target="../tags/tag1853.xml"/><Relationship Id="rId7" Type="http://schemas.openxmlformats.org/officeDocument/2006/relationships/tags" Target="../tags/tag1852.xml"/><Relationship Id="rId6" Type="http://schemas.openxmlformats.org/officeDocument/2006/relationships/tags" Target="../tags/tag1851.xml"/><Relationship Id="rId5" Type="http://schemas.openxmlformats.org/officeDocument/2006/relationships/tags" Target="../tags/tag1850.xml"/><Relationship Id="rId4" Type="http://schemas.openxmlformats.org/officeDocument/2006/relationships/image" Target="../media/image1.png"/><Relationship Id="rId3" Type="http://schemas.openxmlformats.org/officeDocument/2006/relationships/tags" Target="../tags/tag1849.xml"/><Relationship Id="rId2" Type="http://schemas.openxmlformats.org/officeDocument/2006/relationships/tags" Target="../tags/tag1848.xml"/><Relationship Id="rId11" Type="http://schemas.openxmlformats.org/officeDocument/2006/relationships/tags" Target="../tags/tag1856.xml"/><Relationship Id="rId10" Type="http://schemas.openxmlformats.org/officeDocument/2006/relationships/tags" Target="../tags/tag1855.xml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9" Type="http://schemas.openxmlformats.org/officeDocument/2006/relationships/tags" Target="../tags/tag1863.xml"/><Relationship Id="rId8" Type="http://schemas.openxmlformats.org/officeDocument/2006/relationships/tags" Target="../tags/tag1862.xml"/><Relationship Id="rId7" Type="http://schemas.openxmlformats.org/officeDocument/2006/relationships/tags" Target="../tags/tag1861.xml"/><Relationship Id="rId6" Type="http://schemas.openxmlformats.org/officeDocument/2006/relationships/tags" Target="../tags/tag1860.xml"/><Relationship Id="rId5" Type="http://schemas.openxmlformats.org/officeDocument/2006/relationships/tags" Target="../tags/tag1859.xml"/><Relationship Id="rId4" Type="http://schemas.openxmlformats.org/officeDocument/2006/relationships/image" Target="../media/image1.png"/><Relationship Id="rId3" Type="http://schemas.openxmlformats.org/officeDocument/2006/relationships/tags" Target="../tags/tag1858.xml"/><Relationship Id="rId2" Type="http://schemas.openxmlformats.org/officeDocument/2006/relationships/tags" Target="../tags/tag1857.xml"/><Relationship Id="rId13" Type="http://schemas.openxmlformats.org/officeDocument/2006/relationships/tags" Target="../tags/tag1867.xml"/><Relationship Id="rId12" Type="http://schemas.openxmlformats.org/officeDocument/2006/relationships/tags" Target="../tags/tag1866.xml"/><Relationship Id="rId11" Type="http://schemas.openxmlformats.org/officeDocument/2006/relationships/tags" Target="../tags/tag1865.xml"/><Relationship Id="rId10" Type="http://schemas.openxmlformats.org/officeDocument/2006/relationships/tags" Target="../tags/tag1864.xml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tags" Target="../tags/tag1875.xml"/><Relationship Id="rId8" Type="http://schemas.openxmlformats.org/officeDocument/2006/relationships/tags" Target="../tags/tag1874.xml"/><Relationship Id="rId7" Type="http://schemas.openxmlformats.org/officeDocument/2006/relationships/tags" Target="../tags/tag1873.xml"/><Relationship Id="rId6" Type="http://schemas.openxmlformats.org/officeDocument/2006/relationships/tags" Target="../tags/tag1872.xml"/><Relationship Id="rId5" Type="http://schemas.openxmlformats.org/officeDocument/2006/relationships/tags" Target="../tags/tag1871.xml"/><Relationship Id="rId4" Type="http://schemas.openxmlformats.org/officeDocument/2006/relationships/tags" Target="../tags/tag1870.xml"/><Relationship Id="rId3" Type="http://schemas.openxmlformats.org/officeDocument/2006/relationships/tags" Target="../tags/tag1869.xml"/><Relationship Id="rId2" Type="http://schemas.openxmlformats.org/officeDocument/2006/relationships/tags" Target="../tags/tag1868.xml"/><Relationship Id="rId10" Type="http://schemas.openxmlformats.org/officeDocument/2006/relationships/tags" Target="../tags/tag1876.xml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tags" Target="../tags/tag1879.xml"/><Relationship Id="rId3" Type="http://schemas.openxmlformats.org/officeDocument/2006/relationships/tags" Target="../tags/tag1878.xml"/><Relationship Id="rId2" Type="http://schemas.openxmlformats.org/officeDocument/2006/relationships/tags" Target="../tags/tag1877.xml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tags" Target="../tags/tag1886.xml"/><Relationship Id="rId8" Type="http://schemas.openxmlformats.org/officeDocument/2006/relationships/tags" Target="../tags/tag1885.xml"/><Relationship Id="rId7" Type="http://schemas.openxmlformats.org/officeDocument/2006/relationships/tags" Target="../tags/tag1884.xml"/><Relationship Id="rId6" Type="http://schemas.openxmlformats.org/officeDocument/2006/relationships/tags" Target="../tags/tag1883.xml"/><Relationship Id="rId5" Type="http://schemas.openxmlformats.org/officeDocument/2006/relationships/tags" Target="../tags/tag1882.xml"/><Relationship Id="rId4" Type="http://schemas.openxmlformats.org/officeDocument/2006/relationships/image" Target="../media/image1.png"/><Relationship Id="rId3" Type="http://schemas.openxmlformats.org/officeDocument/2006/relationships/tags" Target="../tags/tag1881.xml"/><Relationship Id="rId2" Type="http://schemas.openxmlformats.org/officeDocument/2006/relationships/tags" Target="../tags/tag1880.xml"/><Relationship Id="rId11" Type="http://schemas.openxmlformats.org/officeDocument/2006/relationships/tags" Target="../tags/tag1888.xml"/><Relationship Id="rId10" Type="http://schemas.openxmlformats.org/officeDocument/2006/relationships/tags" Target="../tags/tag1887.xml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9" Type="http://schemas.openxmlformats.org/officeDocument/2006/relationships/tags" Target="../tags/tag1896.xml"/><Relationship Id="rId8" Type="http://schemas.openxmlformats.org/officeDocument/2006/relationships/tags" Target="../tags/tag1895.xml"/><Relationship Id="rId7" Type="http://schemas.openxmlformats.org/officeDocument/2006/relationships/tags" Target="../tags/tag1894.xml"/><Relationship Id="rId6" Type="http://schemas.openxmlformats.org/officeDocument/2006/relationships/tags" Target="../tags/tag1893.xml"/><Relationship Id="rId5" Type="http://schemas.openxmlformats.org/officeDocument/2006/relationships/tags" Target="../tags/tag1892.xml"/><Relationship Id="rId4" Type="http://schemas.openxmlformats.org/officeDocument/2006/relationships/tags" Target="../tags/tag1891.xml"/><Relationship Id="rId3" Type="http://schemas.openxmlformats.org/officeDocument/2006/relationships/tags" Target="../tags/tag1890.xml"/><Relationship Id="rId2" Type="http://schemas.openxmlformats.org/officeDocument/2006/relationships/tags" Target="../tags/tag1889.xml"/><Relationship Id="rId18" Type="http://schemas.openxmlformats.org/officeDocument/2006/relationships/tags" Target="../tags/tag1905.xml"/><Relationship Id="rId17" Type="http://schemas.openxmlformats.org/officeDocument/2006/relationships/tags" Target="../tags/tag1904.xml"/><Relationship Id="rId16" Type="http://schemas.openxmlformats.org/officeDocument/2006/relationships/tags" Target="../tags/tag1903.xml"/><Relationship Id="rId15" Type="http://schemas.openxmlformats.org/officeDocument/2006/relationships/tags" Target="../tags/tag1902.xml"/><Relationship Id="rId14" Type="http://schemas.openxmlformats.org/officeDocument/2006/relationships/tags" Target="../tags/tag1901.xml"/><Relationship Id="rId13" Type="http://schemas.openxmlformats.org/officeDocument/2006/relationships/tags" Target="../tags/tag1900.xml"/><Relationship Id="rId12" Type="http://schemas.openxmlformats.org/officeDocument/2006/relationships/tags" Target="../tags/tag1899.xml"/><Relationship Id="rId11" Type="http://schemas.openxmlformats.org/officeDocument/2006/relationships/tags" Target="../tags/tag1898.xml"/><Relationship Id="rId10" Type="http://schemas.openxmlformats.org/officeDocument/2006/relationships/tags" Target="../tags/tag1897.xml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9" Type="http://schemas.openxmlformats.org/officeDocument/2006/relationships/tags" Target="../tags/tag1913.xml"/><Relationship Id="rId8" Type="http://schemas.openxmlformats.org/officeDocument/2006/relationships/tags" Target="../tags/tag1912.xml"/><Relationship Id="rId7" Type="http://schemas.openxmlformats.org/officeDocument/2006/relationships/tags" Target="../tags/tag1911.xml"/><Relationship Id="rId6" Type="http://schemas.openxmlformats.org/officeDocument/2006/relationships/tags" Target="../tags/tag1910.xml"/><Relationship Id="rId5" Type="http://schemas.openxmlformats.org/officeDocument/2006/relationships/tags" Target="../tags/tag1909.xml"/><Relationship Id="rId4" Type="http://schemas.openxmlformats.org/officeDocument/2006/relationships/tags" Target="../tags/tag1908.xml"/><Relationship Id="rId3" Type="http://schemas.openxmlformats.org/officeDocument/2006/relationships/tags" Target="../tags/tag1907.xml"/><Relationship Id="rId2" Type="http://schemas.openxmlformats.org/officeDocument/2006/relationships/tags" Target="../tags/tag1906.xml"/><Relationship Id="rId17" Type="http://schemas.openxmlformats.org/officeDocument/2006/relationships/tags" Target="../tags/tag1921.xml"/><Relationship Id="rId16" Type="http://schemas.openxmlformats.org/officeDocument/2006/relationships/tags" Target="../tags/tag1920.xml"/><Relationship Id="rId15" Type="http://schemas.openxmlformats.org/officeDocument/2006/relationships/tags" Target="../tags/tag1919.xml"/><Relationship Id="rId14" Type="http://schemas.openxmlformats.org/officeDocument/2006/relationships/tags" Target="../tags/tag1918.xml"/><Relationship Id="rId13" Type="http://schemas.openxmlformats.org/officeDocument/2006/relationships/tags" Target="../tags/tag1917.xml"/><Relationship Id="rId12" Type="http://schemas.openxmlformats.org/officeDocument/2006/relationships/tags" Target="../tags/tag1916.xml"/><Relationship Id="rId11" Type="http://schemas.openxmlformats.org/officeDocument/2006/relationships/tags" Target="../tags/tag1915.xml"/><Relationship Id="rId10" Type="http://schemas.openxmlformats.org/officeDocument/2006/relationships/tags" Target="../tags/tag1914.xml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9" Type="http://schemas.openxmlformats.org/officeDocument/2006/relationships/tags" Target="../tags/tag1929.xml"/><Relationship Id="rId8" Type="http://schemas.openxmlformats.org/officeDocument/2006/relationships/tags" Target="../tags/tag1928.xml"/><Relationship Id="rId7" Type="http://schemas.openxmlformats.org/officeDocument/2006/relationships/tags" Target="../tags/tag1927.xml"/><Relationship Id="rId6" Type="http://schemas.openxmlformats.org/officeDocument/2006/relationships/tags" Target="../tags/tag1926.xml"/><Relationship Id="rId5" Type="http://schemas.openxmlformats.org/officeDocument/2006/relationships/tags" Target="../tags/tag1925.xml"/><Relationship Id="rId4" Type="http://schemas.openxmlformats.org/officeDocument/2006/relationships/tags" Target="../tags/tag1924.xml"/><Relationship Id="rId3" Type="http://schemas.openxmlformats.org/officeDocument/2006/relationships/tags" Target="../tags/tag1923.xml"/><Relationship Id="rId2" Type="http://schemas.openxmlformats.org/officeDocument/2006/relationships/tags" Target="../tags/tag1922.xml"/><Relationship Id="rId15" Type="http://schemas.openxmlformats.org/officeDocument/2006/relationships/tags" Target="../tags/tag1935.xml"/><Relationship Id="rId14" Type="http://schemas.openxmlformats.org/officeDocument/2006/relationships/tags" Target="../tags/tag1934.xml"/><Relationship Id="rId13" Type="http://schemas.openxmlformats.org/officeDocument/2006/relationships/tags" Target="../tags/tag1933.xml"/><Relationship Id="rId12" Type="http://schemas.openxmlformats.org/officeDocument/2006/relationships/tags" Target="../tags/tag1932.xml"/><Relationship Id="rId11" Type="http://schemas.openxmlformats.org/officeDocument/2006/relationships/tags" Target="../tags/tag1931.xml"/><Relationship Id="rId10" Type="http://schemas.openxmlformats.org/officeDocument/2006/relationships/tags" Target="../tags/tag1930.xml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tags" Target="../tags/tag1941.xml"/><Relationship Id="rId7" Type="http://schemas.openxmlformats.org/officeDocument/2006/relationships/tags" Target="../tags/tag1940.xml"/><Relationship Id="rId6" Type="http://schemas.openxmlformats.org/officeDocument/2006/relationships/tags" Target="../tags/tag1939.xml"/><Relationship Id="rId5" Type="http://schemas.openxmlformats.org/officeDocument/2006/relationships/tags" Target="../tags/tag1938.xml"/><Relationship Id="rId4" Type="http://schemas.openxmlformats.org/officeDocument/2006/relationships/tags" Target="../tags/tag1937.xml"/><Relationship Id="rId3" Type="http://schemas.openxmlformats.org/officeDocument/2006/relationships/image" Target="../media/image1.png"/><Relationship Id="rId2" Type="http://schemas.openxmlformats.org/officeDocument/2006/relationships/tags" Target="../tags/tag1936.xml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9" Type="http://schemas.openxmlformats.org/officeDocument/2006/relationships/tags" Target="../tags/tag1949.xml"/><Relationship Id="rId8" Type="http://schemas.openxmlformats.org/officeDocument/2006/relationships/tags" Target="../tags/tag1948.xml"/><Relationship Id="rId7" Type="http://schemas.openxmlformats.org/officeDocument/2006/relationships/tags" Target="../tags/tag1947.xml"/><Relationship Id="rId6" Type="http://schemas.openxmlformats.org/officeDocument/2006/relationships/tags" Target="../tags/tag1946.xml"/><Relationship Id="rId5" Type="http://schemas.openxmlformats.org/officeDocument/2006/relationships/tags" Target="../tags/tag1945.xml"/><Relationship Id="rId4" Type="http://schemas.openxmlformats.org/officeDocument/2006/relationships/tags" Target="../tags/tag1944.xml"/><Relationship Id="rId3" Type="http://schemas.openxmlformats.org/officeDocument/2006/relationships/tags" Target="../tags/tag1943.xml"/><Relationship Id="rId2" Type="http://schemas.openxmlformats.org/officeDocument/2006/relationships/tags" Target="../tags/tag1942.xml"/><Relationship Id="rId17" Type="http://schemas.openxmlformats.org/officeDocument/2006/relationships/tags" Target="../tags/tag1957.xml"/><Relationship Id="rId16" Type="http://schemas.openxmlformats.org/officeDocument/2006/relationships/tags" Target="../tags/tag1956.xml"/><Relationship Id="rId15" Type="http://schemas.openxmlformats.org/officeDocument/2006/relationships/tags" Target="../tags/tag1955.xml"/><Relationship Id="rId14" Type="http://schemas.openxmlformats.org/officeDocument/2006/relationships/tags" Target="../tags/tag1954.xml"/><Relationship Id="rId13" Type="http://schemas.openxmlformats.org/officeDocument/2006/relationships/tags" Target="../tags/tag1953.xml"/><Relationship Id="rId12" Type="http://schemas.openxmlformats.org/officeDocument/2006/relationships/tags" Target="../tags/tag1952.xml"/><Relationship Id="rId11" Type="http://schemas.openxmlformats.org/officeDocument/2006/relationships/tags" Target="../tags/tag1951.xml"/><Relationship Id="rId10" Type="http://schemas.openxmlformats.org/officeDocument/2006/relationships/tags" Target="../tags/tag1950.xml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9" Type="http://schemas.openxmlformats.org/officeDocument/2006/relationships/tags" Target="../tags/tag1965.xml"/><Relationship Id="rId8" Type="http://schemas.openxmlformats.org/officeDocument/2006/relationships/tags" Target="../tags/tag1964.xml"/><Relationship Id="rId7" Type="http://schemas.openxmlformats.org/officeDocument/2006/relationships/tags" Target="../tags/tag1963.xml"/><Relationship Id="rId6" Type="http://schemas.openxmlformats.org/officeDocument/2006/relationships/tags" Target="../tags/tag1962.xml"/><Relationship Id="rId5" Type="http://schemas.openxmlformats.org/officeDocument/2006/relationships/tags" Target="../tags/tag1961.xml"/><Relationship Id="rId4" Type="http://schemas.openxmlformats.org/officeDocument/2006/relationships/tags" Target="../tags/tag1960.xml"/><Relationship Id="rId3" Type="http://schemas.openxmlformats.org/officeDocument/2006/relationships/tags" Target="../tags/tag1959.xml"/><Relationship Id="rId2" Type="http://schemas.openxmlformats.org/officeDocument/2006/relationships/tags" Target="../tags/tag1958.xml"/><Relationship Id="rId18" Type="http://schemas.openxmlformats.org/officeDocument/2006/relationships/tags" Target="../tags/tag1974.xml"/><Relationship Id="rId17" Type="http://schemas.openxmlformats.org/officeDocument/2006/relationships/tags" Target="../tags/tag1973.xml"/><Relationship Id="rId16" Type="http://schemas.openxmlformats.org/officeDocument/2006/relationships/tags" Target="../tags/tag1972.xml"/><Relationship Id="rId15" Type="http://schemas.openxmlformats.org/officeDocument/2006/relationships/tags" Target="../tags/tag1971.xml"/><Relationship Id="rId14" Type="http://schemas.openxmlformats.org/officeDocument/2006/relationships/tags" Target="../tags/tag1970.xml"/><Relationship Id="rId13" Type="http://schemas.openxmlformats.org/officeDocument/2006/relationships/tags" Target="../tags/tag1969.xml"/><Relationship Id="rId12" Type="http://schemas.openxmlformats.org/officeDocument/2006/relationships/tags" Target="../tags/tag1968.xml"/><Relationship Id="rId11" Type="http://schemas.openxmlformats.org/officeDocument/2006/relationships/tags" Target="../tags/tag1967.xml"/><Relationship Id="rId10" Type="http://schemas.openxmlformats.org/officeDocument/2006/relationships/tags" Target="../tags/tag1966.xml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9" Type="http://schemas.openxmlformats.org/officeDocument/2006/relationships/tags" Target="../tags/tag1982.xml"/><Relationship Id="rId8" Type="http://schemas.openxmlformats.org/officeDocument/2006/relationships/tags" Target="../tags/tag1981.xml"/><Relationship Id="rId7" Type="http://schemas.openxmlformats.org/officeDocument/2006/relationships/tags" Target="../tags/tag1980.xml"/><Relationship Id="rId6" Type="http://schemas.openxmlformats.org/officeDocument/2006/relationships/tags" Target="../tags/tag1979.xml"/><Relationship Id="rId5" Type="http://schemas.openxmlformats.org/officeDocument/2006/relationships/tags" Target="../tags/tag1978.xml"/><Relationship Id="rId4" Type="http://schemas.openxmlformats.org/officeDocument/2006/relationships/tags" Target="../tags/tag1977.xml"/><Relationship Id="rId3" Type="http://schemas.openxmlformats.org/officeDocument/2006/relationships/tags" Target="../tags/tag1976.xml"/><Relationship Id="rId2" Type="http://schemas.openxmlformats.org/officeDocument/2006/relationships/tags" Target="../tags/tag1975.xml"/><Relationship Id="rId18" Type="http://schemas.openxmlformats.org/officeDocument/2006/relationships/tags" Target="../tags/tag1991.xml"/><Relationship Id="rId17" Type="http://schemas.openxmlformats.org/officeDocument/2006/relationships/tags" Target="../tags/tag1990.xml"/><Relationship Id="rId16" Type="http://schemas.openxmlformats.org/officeDocument/2006/relationships/tags" Target="../tags/tag1989.xml"/><Relationship Id="rId15" Type="http://schemas.openxmlformats.org/officeDocument/2006/relationships/tags" Target="../tags/tag1988.xml"/><Relationship Id="rId14" Type="http://schemas.openxmlformats.org/officeDocument/2006/relationships/tags" Target="../tags/tag1987.xml"/><Relationship Id="rId13" Type="http://schemas.openxmlformats.org/officeDocument/2006/relationships/tags" Target="../tags/tag1986.xml"/><Relationship Id="rId12" Type="http://schemas.openxmlformats.org/officeDocument/2006/relationships/tags" Target="../tags/tag1985.xml"/><Relationship Id="rId11" Type="http://schemas.openxmlformats.org/officeDocument/2006/relationships/tags" Target="../tags/tag1984.xml"/><Relationship Id="rId10" Type="http://schemas.openxmlformats.org/officeDocument/2006/relationships/tags" Target="../tags/tag1983.xml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9" Type="http://schemas.openxmlformats.org/officeDocument/2006/relationships/tags" Target="../tags/tag1999.xml"/><Relationship Id="rId8" Type="http://schemas.openxmlformats.org/officeDocument/2006/relationships/tags" Target="../tags/tag1998.xml"/><Relationship Id="rId7" Type="http://schemas.openxmlformats.org/officeDocument/2006/relationships/tags" Target="../tags/tag1997.xml"/><Relationship Id="rId6" Type="http://schemas.openxmlformats.org/officeDocument/2006/relationships/tags" Target="../tags/tag1996.xml"/><Relationship Id="rId5" Type="http://schemas.openxmlformats.org/officeDocument/2006/relationships/tags" Target="../tags/tag1995.xml"/><Relationship Id="rId4" Type="http://schemas.openxmlformats.org/officeDocument/2006/relationships/tags" Target="../tags/tag1994.xml"/><Relationship Id="rId3" Type="http://schemas.openxmlformats.org/officeDocument/2006/relationships/tags" Target="../tags/tag1993.xml"/><Relationship Id="rId2" Type="http://schemas.openxmlformats.org/officeDocument/2006/relationships/tags" Target="../tags/tag1992.xml"/><Relationship Id="rId18" Type="http://schemas.openxmlformats.org/officeDocument/2006/relationships/tags" Target="../tags/tag2008.xml"/><Relationship Id="rId17" Type="http://schemas.openxmlformats.org/officeDocument/2006/relationships/tags" Target="../tags/tag2007.xml"/><Relationship Id="rId16" Type="http://schemas.openxmlformats.org/officeDocument/2006/relationships/tags" Target="../tags/tag2006.xml"/><Relationship Id="rId15" Type="http://schemas.openxmlformats.org/officeDocument/2006/relationships/tags" Target="../tags/tag2005.xml"/><Relationship Id="rId14" Type="http://schemas.openxmlformats.org/officeDocument/2006/relationships/tags" Target="../tags/tag2004.xml"/><Relationship Id="rId13" Type="http://schemas.openxmlformats.org/officeDocument/2006/relationships/tags" Target="../tags/tag2003.xml"/><Relationship Id="rId12" Type="http://schemas.openxmlformats.org/officeDocument/2006/relationships/tags" Target="../tags/tag2002.xml"/><Relationship Id="rId11" Type="http://schemas.openxmlformats.org/officeDocument/2006/relationships/tags" Target="../tags/tag2001.xml"/><Relationship Id="rId10" Type="http://schemas.openxmlformats.org/officeDocument/2006/relationships/tags" Target="../tags/tag2000.xml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2015.xml"/><Relationship Id="rId8" Type="http://schemas.openxmlformats.org/officeDocument/2006/relationships/tags" Target="../tags/tag2014.xml"/><Relationship Id="rId7" Type="http://schemas.openxmlformats.org/officeDocument/2006/relationships/tags" Target="../tags/tag2013.xml"/><Relationship Id="rId6" Type="http://schemas.openxmlformats.org/officeDocument/2006/relationships/tags" Target="../tags/tag2012.xml"/><Relationship Id="rId5" Type="http://schemas.openxmlformats.org/officeDocument/2006/relationships/tags" Target="../tags/tag2011.xml"/><Relationship Id="rId4" Type="http://schemas.openxmlformats.org/officeDocument/2006/relationships/image" Target="../media/image1.png"/><Relationship Id="rId3" Type="http://schemas.openxmlformats.org/officeDocument/2006/relationships/tags" Target="../tags/tag2010.xml"/><Relationship Id="rId2" Type="http://schemas.openxmlformats.org/officeDocument/2006/relationships/tags" Target="../tags/tag2009.xml"/><Relationship Id="rId13" Type="http://schemas.openxmlformats.org/officeDocument/2006/relationships/tags" Target="../tags/tag2019.xml"/><Relationship Id="rId12" Type="http://schemas.openxmlformats.org/officeDocument/2006/relationships/tags" Target="../tags/tag2018.xml"/><Relationship Id="rId11" Type="http://schemas.openxmlformats.org/officeDocument/2006/relationships/tags" Target="../tags/tag2017.xml"/><Relationship Id="rId10" Type="http://schemas.openxmlformats.org/officeDocument/2006/relationships/tags" Target="../tags/tag2016.xml"/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2027.xml"/><Relationship Id="rId8" Type="http://schemas.openxmlformats.org/officeDocument/2006/relationships/tags" Target="../tags/tag2026.xml"/><Relationship Id="rId7" Type="http://schemas.openxmlformats.org/officeDocument/2006/relationships/tags" Target="../tags/tag2025.xml"/><Relationship Id="rId6" Type="http://schemas.openxmlformats.org/officeDocument/2006/relationships/tags" Target="../tags/tag2024.xml"/><Relationship Id="rId5" Type="http://schemas.openxmlformats.org/officeDocument/2006/relationships/tags" Target="../tags/tag2023.xml"/><Relationship Id="rId4" Type="http://schemas.openxmlformats.org/officeDocument/2006/relationships/tags" Target="../tags/tag2022.xml"/><Relationship Id="rId3" Type="http://schemas.openxmlformats.org/officeDocument/2006/relationships/tags" Target="../tags/tag2021.xml"/><Relationship Id="rId2" Type="http://schemas.openxmlformats.org/officeDocument/2006/relationships/tags" Target="../tags/tag2020.xml"/><Relationship Id="rId17" Type="http://schemas.openxmlformats.org/officeDocument/2006/relationships/tags" Target="../tags/tag2035.xml"/><Relationship Id="rId16" Type="http://schemas.openxmlformats.org/officeDocument/2006/relationships/tags" Target="../tags/tag2034.xml"/><Relationship Id="rId15" Type="http://schemas.openxmlformats.org/officeDocument/2006/relationships/tags" Target="../tags/tag2033.xml"/><Relationship Id="rId14" Type="http://schemas.openxmlformats.org/officeDocument/2006/relationships/tags" Target="../tags/tag2032.xml"/><Relationship Id="rId13" Type="http://schemas.openxmlformats.org/officeDocument/2006/relationships/tags" Target="../tags/tag2031.xml"/><Relationship Id="rId12" Type="http://schemas.openxmlformats.org/officeDocument/2006/relationships/tags" Target="../tags/tag2030.xml"/><Relationship Id="rId11" Type="http://schemas.openxmlformats.org/officeDocument/2006/relationships/tags" Target="../tags/tag2029.xml"/><Relationship Id="rId10" Type="http://schemas.openxmlformats.org/officeDocument/2006/relationships/tags" Target="../tags/tag2028.xml"/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tags" Target="../tags/tag2049.xml"/><Relationship Id="rId8" Type="http://schemas.openxmlformats.org/officeDocument/2006/relationships/tags" Target="../tags/tag2048.xml"/><Relationship Id="rId7" Type="http://schemas.openxmlformats.org/officeDocument/2006/relationships/tags" Target="../tags/tag2047.xml"/><Relationship Id="rId6" Type="http://schemas.openxmlformats.org/officeDocument/2006/relationships/tags" Target="../tags/tag2046.xml"/><Relationship Id="rId5" Type="http://schemas.openxmlformats.org/officeDocument/2006/relationships/tags" Target="../tags/tag2045.xml"/><Relationship Id="rId4" Type="http://schemas.openxmlformats.org/officeDocument/2006/relationships/tags" Target="../tags/tag2044.xml"/><Relationship Id="rId3" Type="http://schemas.openxmlformats.org/officeDocument/2006/relationships/tags" Target="../tags/tag2043.xml"/><Relationship Id="rId2" Type="http://schemas.openxmlformats.org/officeDocument/2006/relationships/tags" Target="../tags/tag2042.xml"/><Relationship Id="rId17" Type="http://schemas.openxmlformats.org/officeDocument/2006/relationships/tags" Target="../tags/tag2057.xml"/><Relationship Id="rId16" Type="http://schemas.openxmlformats.org/officeDocument/2006/relationships/tags" Target="../tags/tag2056.xml"/><Relationship Id="rId15" Type="http://schemas.openxmlformats.org/officeDocument/2006/relationships/tags" Target="../tags/tag2055.xml"/><Relationship Id="rId14" Type="http://schemas.openxmlformats.org/officeDocument/2006/relationships/tags" Target="../tags/tag2054.xml"/><Relationship Id="rId13" Type="http://schemas.openxmlformats.org/officeDocument/2006/relationships/tags" Target="../tags/tag2053.xml"/><Relationship Id="rId12" Type="http://schemas.openxmlformats.org/officeDocument/2006/relationships/tags" Target="../tags/tag2052.xml"/><Relationship Id="rId11" Type="http://schemas.openxmlformats.org/officeDocument/2006/relationships/tags" Target="../tags/tag2051.xml"/><Relationship Id="rId10" Type="http://schemas.openxmlformats.org/officeDocument/2006/relationships/tags" Target="../tags/tag2050.xml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9" Type="http://schemas.openxmlformats.org/officeDocument/2006/relationships/tags" Target="../tags/tag2064.xml"/><Relationship Id="rId8" Type="http://schemas.openxmlformats.org/officeDocument/2006/relationships/tags" Target="../tags/tag2063.xml"/><Relationship Id="rId7" Type="http://schemas.openxmlformats.org/officeDocument/2006/relationships/tags" Target="../tags/tag2062.xml"/><Relationship Id="rId6" Type="http://schemas.openxmlformats.org/officeDocument/2006/relationships/tags" Target="../tags/tag2061.xml"/><Relationship Id="rId5" Type="http://schemas.openxmlformats.org/officeDocument/2006/relationships/tags" Target="../tags/tag2060.xml"/><Relationship Id="rId4" Type="http://schemas.openxmlformats.org/officeDocument/2006/relationships/image" Target="../media/image1.png"/><Relationship Id="rId3" Type="http://schemas.openxmlformats.org/officeDocument/2006/relationships/tags" Target="../tags/tag2059.xml"/><Relationship Id="rId2" Type="http://schemas.openxmlformats.org/officeDocument/2006/relationships/tags" Target="../tags/tag2058.xml"/><Relationship Id="rId10" Type="http://schemas.openxmlformats.org/officeDocument/2006/relationships/tags" Target="../tags/tag2065.xml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tags" Target="../tags/tag2073.xml"/><Relationship Id="rId8" Type="http://schemas.openxmlformats.org/officeDocument/2006/relationships/tags" Target="../tags/tag2072.xml"/><Relationship Id="rId7" Type="http://schemas.openxmlformats.org/officeDocument/2006/relationships/tags" Target="../tags/tag2071.xml"/><Relationship Id="rId6" Type="http://schemas.openxmlformats.org/officeDocument/2006/relationships/tags" Target="../tags/tag2070.xml"/><Relationship Id="rId5" Type="http://schemas.openxmlformats.org/officeDocument/2006/relationships/tags" Target="../tags/tag2069.xml"/><Relationship Id="rId4" Type="http://schemas.openxmlformats.org/officeDocument/2006/relationships/tags" Target="../tags/tag2068.xml"/><Relationship Id="rId3" Type="http://schemas.openxmlformats.org/officeDocument/2006/relationships/tags" Target="../tags/tag2067.xml"/><Relationship Id="rId2" Type="http://schemas.openxmlformats.org/officeDocument/2006/relationships/tags" Target="../tags/tag2066.xml"/><Relationship Id="rId11" Type="http://schemas.openxmlformats.org/officeDocument/2006/relationships/tags" Target="../tags/tag2075.xml"/><Relationship Id="rId10" Type="http://schemas.openxmlformats.org/officeDocument/2006/relationships/tags" Target="../tags/tag2074.xml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9" Type="http://schemas.openxmlformats.org/officeDocument/2006/relationships/tags" Target="../tags/tag2082.xml"/><Relationship Id="rId8" Type="http://schemas.openxmlformats.org/officeDocument/2006/relationships/tags" Target="../tags/tag2081.xml"/><Relationship Id="rId7" Type="http://schemas.openxmlformats.org/officeDocument/2006/relationships/tags" Target="../tags/tag2080.xml"/><Relationship Id="rId6" Type="http://schemas.openxmlformats.org/officeDocument/2006/relationships/tags" Target="../tags/tag2079.xml"/><Relationship Id="rId5" Type="http://schemas.openxmlformats.org/officeDocument/2006/relationships/tags" Target="../tags/tag2078.xml"/><Relationship Id="rId4" Type="http://schemas.openxmlformats.org/officeDocument/2006/relationships/image" Target="../media/image1.png"/><Relationship Id="rId3" Type="http://schemas.openxmlformats.org/officeDocument/2006/relationships/tags" Target="../tags/tag2077.xml"/><Relationship Id="rId2" Type="http://schemas.openxmlformats.org/officeDocument/2006/relationships/tags" Target="../tags/tag2076.xml"/><Relationship Id="rId11" Type="http://schemas.openxmlformats.org/officeDocument/2006/relationships/tags" Target="../tags/tag2084.xml"/><Relationship Id="rId10" Type="http://schemas.openxmlformats.org/officeDocument/2006/relationships/tags" Target="../tags/tag2083.xml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9" Type="http://schemas.openxmlformats.org/officeDocument/2006/relationships/tags" Target="../tags/tag2091.xml"/><Relationship Id="rId8" Type="http://schemas.openxmlformats.org/officeDocument/2006/relationships/tags" Target="../tags/tag2090.xml"/><Relationship Id="rId7" Type="http://schemas.openxmlformats.org/officeDocument/2006/relationships/tags" Target="../tags/tag2089.xml"/><Relationship Id="rId6" Type="http://schemas.openxmlformats.org/officeDocument/2006/relationships/tags" Target="../tags/tag2088.xml"/><Relationship Id="rId5" Type="http://schemas.openxmlformats.org/officeDocument/2006/relationships/tags" Target="../tags/tag2087.xml"/><Relationship Id="rId4" Type="http://schemas.openxmlformats.org/officeDocument/2006/relationships/image" Target="../media/image1.png"/><Relationship Id="rId3" Type="http://schemas.openxmlformats.org/officeDocument/2006/relationships/tags" Target="../tags/tag2086.xml"/><Relationship Id="rId2" Type="http://schemas.openxmlformats.org/officeDocument/2006/relationships/tags" Target="../tags/tag2085.xml"/><Relationship Id="rId13" Type="http://schemas.openxmlformats.org/officeDocument/2006/relationships/tags" Target="../tags/tag2095.xml"/><Relationship Id="rId12" Type="http://schemas.openxmlformats.org/officeDocument/2006/relationships/tags" Target="../tags/tag2094.xml"/><Relationship Id="rId11" Type="http://schemas.openxmlformats.org/officeDocument/2006/relationships/tags" Target="../tags/tag2093.xml"/><Relationship Id="rId10" Type="http://schemas.openxmlformats.org/officeDocument/2006/relationships/tags" Target="../tags/tag2092.xml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tags" Target="../tags/tag2103.xml"/><Relationship Id="rId8" Type="http://schemas.openxmlformats.org/officeDocument/2006/relationships/tags" Target="../tags/tag2102.xml"/><Relationship Id="rId7" Type="http://schemas.openxmlformats.org/officeDocument/2006/relationships/tags" Target="../tags/tag2101.xml"/><Relationship Id="rId6" Type="http://schemas.openxmlformats.org/officeDocument/2006/relationships/tags" Target="../tags/tag2100.xml"/><Relationship Id="rId5" Type="http://schemas.openxmlformats.org/officeDocument/2006/relationships/tags" Target="../tags/tag2099.xml"/><Relationship Id="rId4" Type="http://schemas.openxmlformats.org/officeDocument/2006/relationships/tags" Target="../tags/tag2098.xml"/><Relationship Id="rId3" Type="http://schemas.openxmlformats.org/officeDocument/2006/relationships/tags" Target="../tags/tag2097.xml"/><Relationship Id="rId2" Type="http://schemas.openxmlformats.org/officeDocument/2006/relationships/tags" Target="../tags/tag2096.xml"/><Relationship Id="rId10" Type="http://schemas.openxmlformats.org/officeDocument/2006/relationships/tags" Target="../tags/tag2104.xml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tags" Target="../tags/tag2107.xml"/><Relationship Id="rId3" Type="http://schemas.openxmlformats.org/officeDocument/2006/relationships/tags" Target="../tags/tag2106.xml"/><Relationship Id="rId2" Type="http://schemas.openxmlformats.org/officeDocument/2006/relationships/tags" Target="../tags/tag2105.xml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1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9" Type="http://schemas.openxmlformats.org/officeDocument/2006/relationships/tags" Target="../tags/tag2114.xml"/><Relationship Id="rId8" Type="http://schemas.openxmlformats.org/officeDocument/2006/relationships/tags" Target="../tags/tag2113.xml"/><Relationship Id="rId7" Type="http://schemas.openxmlformats.org/officeDocument/2006/relationships/tags" Target="../tags/tag2112.xml"/><Relationship Id="rId6" Type="http://schemas.openxmlformats.org/officeDocument/2006/relationships/tags" Target="../tags/tag2111.xml"/><Relationship Id="rId5" Type="http://schemas.openxmlformats.org/officeDocument/2006/relationships/tags" Target="../tags/tag2110.xml"/><Relationship Id="rId4" Type="http://schemas.openxmlformats.org/officeDocument/2006/relationships/image" Target="../media/image1.png"/><Relationship Id="rId3" Type="http://schemas.openxmlformats.org/officeDocument/2006/relationships/tags" Target="../tags/tag2109.xml"/><Relationship Id="rId2" Type="http://schemas.openxmlformats.org/officeDocument/2006/relationships/tags" Target="../tags/tag2108.xml"/><Relationship Id="rId11" Type="http://schemas.openxmlformats.org/officeDocument/2006/relationships/tags" Target="../tags/tag2116.xml"/><Relationship Id="rId10" Type="http://schemas.openxmlformats.org/officeDocument/2006/relationships/tags" Target="../tags/tag2115.xml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tags" Target="../tags/tag2124.xml"/><Relationship Id="rId8" Type="http://schemas.openxmlformats.org/officeDocument/2006/relationships/tags" Target="../tags/tag2123.xml"/><Relationship Id="rId7" Type="http://schemas.openxmlformats.org/officeDocument/2006/relationships/tags" Target="../tags/tag2122.xml"/><Relationship Id="rId6" Type="http://schemas.openxmlformats.org/officeDocument/2006/relationships/tags" Target="../tags/tag2121.xml"/><Relationship Id="rId5" Type="http://schemas.openxmlformats.org/officeDocument/2006/relationships/tags" Target="../tags/tag2120.xml"/><Relationship Id="rId4" Type="http://schemas.openxmlformats.org/officeDocument/2006/relationships/tags" Target="../tags/tag2119.xml"/><Relationship Id="rId3" Type="http://schemas.openxmlformats.org/officeDocument/2006/relationships/tags" Target="../tags/tag2118.xml"/><Relationship Id="rId2" Type="http://schemas.openxmlformats.org/officeDocument/2006/relationships/tags" Target="../tags/tag2117.xml"/><Relationship Id="rId18" Type="http://schemas.openxmlformats.org/officeDocument/2006/relationships/tags" Target="../tags/tag2133.xml"/><Relationship Id="rId17" Type="http://schemas.openxmlformats.org/officeDocument/2006/relationships/tags" Target="../tags/tag2132.xml"/><Relationship Id="rId16" Type="http://schemas.openxmlformats.org/officeDocument/2006/relationships/tags" Target="../tags/tag2131.xml"/><Relationship Id="rId15" Type="http://schemas.openxmlformats.org/officeDocument/2006/relationships/tags" Target="../tags/tag2130.xml"/><Relationship Id="rId14" Type="http://schemas.openxmlformats.org/officeDocument/2006/relationships/tags" Target="../tags/tag2129.xml"/><Relationship Id="rId13" Type="http://schemas.openxmlformats.org/officeDocument/2006/relationships/tags" Target="../tags/tag2128.xml"/><Relationship Id="rId12" Type="http://schemas.openxmlformats.org/officeDocument/2006/relationships/tags" Target="../tags/tag2127.xml"/><Relationship Id="rId11" Type="http://schemas.openxmlformats.org/officeDocument/2006/relationships/tags" Target="../tags/tag2126.xml"/><Relationship Id="rId10" Type="http://schemas.openxmlformats.org/officeDocument/2006/relationships/tags" Target="../tags/tag2125.xml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tags" Target="../tags/tag2141.xml"/><Relationship Id="rId8" Type="http://schemas.openxmlformats.org/officeDocument/2006/relationships/tags" Target="../tags/tag2140.xml"/><Relationship Id="rId7" Type="http://schemas.openxmlformats.org/officeDocument/2006/relationships/tags" Target="../tags/tag2139.xml"/><Relationship Id="rId6" Type="http://schemas.openxmlformats.org/officeDocument/2006/relationships/tags" Target="../tags/tag2138.xml"/><Relationship Id="rId5" Type="http://schemas.openxmlformats.org/officeDocument/2006/relationships/tags" Target="../tags/tag2137.xml"/><Relationship Id="rId4" Type="http://schemas.openxmlformats.org/officeDocument/2006/relationships/tags" Target="../tags/tag2136.xml"/><Relationship Id="rId3" Type="http://schemas.openxmlformats.org/officeDocument/2006/relationships/tags" Target="../tags/tag2135.xml"/><Relationship Id="rId2" Type="http://schemas.openxmlformats.org/officeDocument/2006/relationships/tags" Target="../tags/tag2134.xml"/><Relationship Id="rId17" Type="http://schemas.openxmlformats.org/officeDocument/2006/relationships/tags" Target="../tags/tag2149.xml"/><Relationship Id="rId16" Type="http://schemas.openxmlformats.org/officeDocument/2006/relationships/tags" Target="../tags/tag2148.xml"/><Relationship Id="rId15" Type="http://schemas.openxmlformats.org/officeDocument/2006/relationships/tags" Target="../tags/tag2147.xml"/><Relationship Id="rId14" Type="http://schemas.openxmlformats.org/officeDocument/2006/relationships/tags" Target="../tags/tag2146.xml"/><Relationship Id="rId13" Type="http://schemas.openxmlformats.org/officeDocument/2006/relationships/tags" Target="../tags/tag2145.xml"/><Relationship Id="rId12" Type="http://schemas.openxmlformats.org/officeDocument/2006/relationships/tags" Target="../tags/tag2144.xml"/><Relationship Id="rId11" Type="http://schemas.openxmlformats.org/officeDocument/2006/relationships/tags" Target="../tags/tag2143.xml"/><Relationship Id="rId10" Type="http://schemas.openxmlformats.org/officeDocument/2006/relationships/tags" Target="../tags/tag2142.xml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tags" Target="../tags/tag2157.xml"/><Relationship Id="rId8" Type="http://schemas.openxmlformats.org/officeDocument/2006/relationships/tags" Target="../tags/tag2156.xml"/><Relationship Id="rId7" Type="http://schemas.openxmlformats.org/officeDocument/2006/relationships/tags" Target="../tags/tag2155.xml"/><Relationship Id="rId6" Type="http://schemas.openxmlformats.org/officeDocument/2006/relationships/tags" Target="../tags/tag2154.xml"/><Relationship Id="rId5" Type="http://schemas.openxmlformats.org/officeDocument/2006/relationships/tags" Target="../tags/tag2153.xml"/><Relationship Id="rId4" Type="http://schemas.openxmlformats.org/officeDocument/2006/relationships/tags" Target="../tags/tag2152.xml"/><Relationship Id="rId3" Type="http://schemas.openxmlformats.org/officeDocument/2006/relationships/tags" Target="../tags/tag2151.xml"/><Relationship Id="rId2" Type="http://schemas.openxmlformats.org/officeDocument/2006/relationships/tags" Target="../tags/tag2150.xml"/><Relationship Id="rId15" Type="http://schemas.openxmlformats.org/officeDocument/2006/relationships/tags" Target="../tags/tag2163.xml"/><Relationship Id="rId14" Type="http://schemas.openxmlformats.org/officeDocument/2006/relationships/tags" Target="../tags/tag2162.xml"/><Relationship Id="rId13" Type="http://schemas.openxmlformats.org/officeDocument/2006/relationships/tags" Target="../tags/tag2161.xml"/><Relationship Id="rId12" Type="http://schemas.openxmlformats.org/officeDocument/2006/relationships/tags" Target="../tags/tag2160.xml"/><Relationship Id="rId11" Type="http://schemas.openxmlformats.org/officeDocument/2006/relationships/tags" Target="../tags/tag2159.xml"/><Relationship Id="rId10" Type="http://schemas.openxmlformats.org/officeDocument/2006/relationships/tags" Target="../tags/tag2158.xml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8" Type="http://schemas.openxmlformats.org/officeDocument/2006/relationships/tags" Target="../tags/tag2169.xml"/><Relationship Id="rId7" Type="http://schemas.openxmlformats.org/officeDocument/2006/relationships/tags" Target="../tags/tag2168.xml"/><Relationship Id="rId6" Type="http://schemas.openxmlformats.org/officeDocument/2006/relationships/tags" Target="../tags/tag2167.xml"/><Relationship Id="rId5" Type="http://schemas.openxmlformats.org/officeDocument/2006/relationships/tags" Target="../tags/tag2166.xml"/><Relationship Id="rId4" Type="http://schemas.openxmlformats.org/officeDocument/2006/relationships/tags" Target="../tags/tag2165.xml"/><Relationship Id="rId3" Type="http://schemas.openxmlformats.org/officeDocument/2006/relationships/image" Target="../media/image1.png"/><Relationship Id="rId2" Type="http://schemas.openxmlformats.org/officeDocument/2006/relationships/tags" Target="../tags/tag2164.xml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tags" Target="../tags/tag2177.xml"/><Relationship Id="rId8" Type="http://schemas.openxmlformats.org/officeDocument/2006/relationships/tags" Target="../tags/tag2176.xml"/><Relationship Id="rId7" Type="http://schemas.openxmlformats.org/officeDocument/2006/relationships/tags" Target="../tags/tag2175.xml"/><Relationship Id="rId6" Type="http://schemas.openxmlformats.org/officeDocument/2006/relationships/tags" Target="../tags/tag2174.xml"/><Relationship Id="rId5" Type="http://schemas.openxmlformats.org/officeDocument/2006/relationships/tags" Target="../tags/tag2173.xml"/><Relationship Id="rId4" Type="http://schemas.openxmlformats.org/officeDocument/2006/relationships/tags" Target="../tags/tag2172.xml"/><Relationship Id="rId3" Type="http://schemas.openxmlformats.org/officeDocument/2006/relationships/tags" Target="../tags/tag2171.xml"/><Relationship Id="rId2" Type="http://schemas.openxmlformats.org/officeDocument/2006/relationships/tags" Target="../tags/tag2170.xml"/><Relationship Id="rId17" Type="http://schemas.openxmlformats.org/officeDocument/2006/relationships/tags" Target="../tags/tag2185.xml"/><Relationship Id="rId16" Type="http://schemas.openxmlformats.org/officeDocument/2006/relationships/tags" Target="../tags/tag2184.xml"/><Relationship Id="rId15" Type="http://schemas.openxmlformats.org/officeDocument/2006/relationships/tags" Target="../tags/tag2183.xml"/><Relationship Id="rId14" Type="http://schemas.openxmlformats.org/officeDocument/2006/relationships/tags" Target="../tags/tag2182.xml"/><Relationship Id="rId13" Type="http://schemas.openxmlformats.org/officeDocument/2006/relationships/tags" Target="../tags/tag2181.xml"/><Relationship Id="rId12" Type="http://schemas.openxmlformats.org/officeDocument/2006/relationships/tags" Target="../tags/tag2180.xml"/><Relationship Id="rId11" Type="http://schemas.openxmlformats.org/officeDocument/2006/relationships/tags" Target="../tags/tag2179.xml"/><Relationship Id="rId10" Type="http://schemas.openxmlformats.org/officeDocument/2006/relationships/tags" Target="../tags/tag2178.xml"/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tags" Target="../tags/tag2193.xml"/><Relationship Id="rId8" Type="http://schemas.openxmlformats.org/officeDocument/2006/relationships/tags" Target="../tags/tag2192.xml"/><Relationship Id="rId7" Type="http://schemas.openxmlformats.org/officeDocument/2006/relationships/tags" Target="../tags/tag2191.xml"/><Relationship Id="rId6" Type="http://schemas.openxmlformats.org/officeDocument/2006/relationships/tags" Target="../tags/tag2190.xml"/><Relationship Id="rId5" Type="http://schemas.openxmlformats.org/officeDocument/2006/relationships/tags" Target="../tags/tag2189.xml"/><Relationship Id="rId4" Type="http://schemas.openxmlformats.org/officeDocument/2006/relationships/tags" Target="../tags/tag2188.xml"/><Relationship Id="rId3" Type="http://schemas.openxmlformats.org/officeDocument/2006/relationships/tags" Target="../tags/tag2187.xml"/><Relationship Id="rId2" Type="http://schemas.openxmlformats.org/officeDocument/2006/relationships/tags" Target="../tags/tag2186.xml"/><Relationship Id="rId18" Type="http://schemas.openxmlformats.org/officeDocument/2006/relationships/tags" Target="../tags/tag2202.xml"/><Relationship Id="rId17" Type="http://schemas.openxmlformats.org/officeDocument/2006/relationships/tags" Target="../tags/tag2201.xml"/><Relationship Id="rId16" Type="http://schemas.openxmlformats.org/officeDocument/2006/relationships/tags" Target="../tags/tag2200.xml"/><Relationship Id="rId15" Type="http://schemas.openxmlformats.org/officeDocument/2006/relationships/tags" Target="../tags/tag2199.xml"/><Relationship Id="rId14" Type="http://schemas.openxmlformats.org/officeDocument/2006/relationships/tags" Target="../tags/tag2198.xml"/><Relationship Id="rId13" Type="http://schemas.openxmlformats.org/officeDocument/2006/relationships/tags" Target="../tags/tag2197.xml"/><Relationship Id="rId12" Type="http://schemas.openxmlformats.org/officeDocument/2006/relationships/tags" Target="../tags/tag2196.xml"/><Relationship Id="rId11" Type="http://schemas.openxmlformats.org/officeDocument/2006/relationships/tags" Target="../tags/tag2195.xml"/><Relationship Id="rId10" Type="http://schemas.openxmlformats.org/officeDocument/2006/relationships/tags" Target="../tags/tag2194.xml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tags" Target="../tags/tag2210.xml"/><Relationship Id="rId8" Type="http://schemas.openxmlformats.org/officeDocument/2006/relationships/tags" Target="../tags/tag2209.xml"/><Relationship Id="rId7" Type="http://schemas.openxmlformats.org/officeDocument/2006/relationships/tags" Target="../tags/tag2208.xml"/><Relationship Id="rId6" Type="http://schemas.openxmlformats.org/officeDocument/2006/relationships/tags" Target="../tags/tag2207.xml"/><Relationship Id="rId5" Type="http://schemas.openxmlformats.org/officeDocument/2006/relationships/tags" Target="../tags/tag2206.xml"/><Relationship Id="rId4" Type="http://schemas.openxmlformats.org/officeDocument/2006/relationships/tags" Target="../tags/tag2205.xml"/><Relationship Id="rId3" Type="http://schemas.openxmlformats.org/officeDocument/2006/relationships/tags" Target="../tags/tag2204.xml"/><Relationship Id="rId2" Type="http://schemas.openxmlformats.org/officeDocument/2006/relationships/tags" Target="../tags/tag2203.xml"/><Relationship Id="rId18" Type="http://schemas.openxmlformats.org/officeDocument/2006/relationships/tags" Target="../tags/tag2219.xml"/><Relationship Id="rId17" Type="http://schemas.openxmlformats.org/officeDocument/2006/relationships/tags" Target="../tags/tag2218.xml"/><Relationship Id="rId16" Type="http://schemas.openxmlformats.org/officeDocument/2006/relationships/tags" Target="../tags/tag2217.xml"/><Relationship Id="rId15" Type="http://schemas.openxmlformats.org/officeDocument/2006/relationships/tags" Target="../tags/tag2216.xml"/><Relationship Id="rId14" Type="http://schemas.openxmlformats.org/officeDocument/2006/relationships/tags" Target="../tags/tag2215.xml"/><Relationship Id="rId13" Type="http://schemas.openxmlformats.org/officeDocument/2006/relationships/tags" Target="../tags/tag2214.xml"/><Relationship Id="rId12" Type="http://schemas.openxmlformats.org/officeDocument/2006/relationships/tags" Target="../tags/tag2213.xml"/><Relationship Id="rId11" Type="http://schemas.openxmlformats.org/officeDocument/2006/relationships/tags" Target="../tags/tag2212.xml"/><Relationship Id="rId10" Type="http://schemas.openxmlformats.org/officeDocument/2006/relationships/tags" Target="../tags/tag2211.xml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9" Type="http://schemas.openxmlformats.org/officeDocument/2006/relationships/tags" Target="../tags/tag2227.xml"/><Relationship Id="rId8" Type="http://schemas.openxmlformats.org/officeDocument/2006/relationships/tags" Target="../tags/tag2226.xml"/><Relationship Id="rId7" Type="http://schemas.openxmlformats.org/officeDocument/2006/relationships/tags" Target="../tags/tag2225.xml"/><Relationship Id="rId6" Type="http://schemas.openxmlformats.org/officeDocument/2006/relationships/tags" Target="../tags/tag2224.xml"/><Relationship Id="rId5" Type="http://schemas.openxmlformats.org/officeDocument/2006/relationships/tags" Target="../tags/tag2223.xml"/><Relationship Id="rId4" Type="http://schemas.openxmlformats.org/officeDocument/2006/relationships/tags" Target="../tags/tag2222.xml"/><Relationship Id="rId3" Type="http://schemas.openxmlformats.org/officeDocument/2006/relationships/tags" Target="../tags/tag2221.xml"/><Relationship Id="rId2" Type="http://schemas.openxmlformats.org/officeDocument/2006/relationships/tags" Target="../tags/tag2220.xml"/><Relationship Id="rId18" Type="http://schemas.openxmlformats.org/officeDocument/2006/relationships/tags" Target="../tags/tag2236.xml"/><Relationship Id="rId17" Type="http://schemas.openxmlformats.org/officeDocument/2006/relationships/tags" Target="../tags/tag2235.xml"/><Relationship Id="rId16" Type="http://schemas.openxmlformats.org/officeDocument/2006/relationships/tags" Target="../tags/tag2234.xml"/><Relationship Id="rId15" Type="http://schemas.openxmlformats.org/officeDocument/2006/relationships/tags" Target="../tags/tag2233.xml"/><Relationship Id="rId14" Type="http://schemas.openxmlformats.org/officeDocument/2006/relationships/tags" Target="../tags/tag2232.xml"/><Relationship Id="rId13" Type="http://schemas.openxmlformats.org/officeDocument/2006/relationships/tags" Target="../tags/tag2231.xml"/><Relationship Id="rId12" Type="http://schemas.openxmlformats.org/officeDocument/2006/relationships/tags" Target="../tags/tag2230.xml"/><Relationship Id="rId11" Type="http://schemas.openxmlformats.org/officeDocument/2006/relationships/tags" Target="../tags/tag2229.xml"/><Relationship Id="rId10" Type="http://schemas.openxmlformats.org/officeDocument/2006/relationships/tags" Target="../tags/tag2228.xml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9" Type="http://schemas.openxmlformats.org/officeDocument/2006/relationships/tags" Target="../tags/tag2243.xml"/><Relationship Id="rId8" Type="http://schemas.openxmlformats.org/officeDocument/2006/relationships/tags" Target="../tags/tag2242.xml"/><Relationship Id="rId7" Type="http://schemas.openxmlformats.org/officeDocument/2006/relationships/tags" Target="../tags/tag2241.xml"/><Relationship Id="rId6" Type="http://schemas.openxmlformats.org/officeDocument/2006/relationships/tags" Target="../tags/tag2240.xml"/><Relationship Id="rId5" Type="http://schemas.openxmlformats.org/officeDocument/2006/relationships/tags" Target="../tags/tag2239.xml"/><Relationship Id="rId4" Type="http://schemas.openxmlformats.org/officeDocument/2006/relationships/image" Target="../media/image1.png"/><Relationship Id="rId3" Type="http://schemas.openxmlformats.org/officeDocument/2006/relationships/tags" Target="../tags/tag2238.xml"/><Relationship Id="rId2" Type="http://schemas.openxmlformats.org/officeDocument/2006/relationships/tags" Target="../tags/tag2237.xml"/><Relationship Id="rId13" Type="http://schemas.openxmlformats.org/officeDocument/2006/relationships/tags" Target="../tags/tag2247.xml"/><Relationship Id="rId12" Type="http://schemas.openxmlformats.org/officeDocument/2006/relationships/tags" Target="../tags/tag2246.xml"/><Relationship Id="rId11" Type="http://schemas.openxmlformats.org/officeDocument/2006/relationships/tags" Target="../tags/tag2245.xml"/><Relationship Id="rId10" Type="http://schemas.openxmlformats.org/officeDocument/2006/relationships/tags" Target="../tags/tag2244.xml"/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9" Type="http://schemas.openxmlformats.org/officeDocument/2006/relationships/tags" Target="../tags/tag2255.xml"/><Relationship Id="rId8" Type="http://schemas.openxmlformats.org/officeDocument/2006/relationships/tags" Target="../tags/tag2254.xml"/><Relationship Id="rId7" Type="http://schemas.openxmlformats.org/officeDocument/2006/relationships/tags" Target="../tags/tag2253.xml"/><Relationship Id="rId6" Type="http://schemas.openxmlformats.org/officeDocument/2006/relationships/tags" Target="../tags/tag2252.xml"/><Relationship Id="rId5" Type="http://schemas.openxmlformats.org/officeDocument/2006/relationships/tags" Target="../tags/tag2251.xml"/><Relationship Id="rId4" Type="http://schemas.openxmlformats.org/officeDocument/2006/relationships/tags" Target="../tags/tag2250.xml"/><Relationship Id="rId3" Type="http://schemas.openxmlformats.org/officeDocument/2006/relationships/tags" Target="../tags/tag2249.xml"/><Relationship Id="rId2" Type="http://schemas.openxmlformats.org/officeDocument/2006/relationships/tags" Target="../tags/tag2248.xml"/><Relationship Id="rId17" Type="http://schemas.openxmlformats.org/officeDocument/2006/relationships/tags" Target="../tags/tag2263.xml"/><Relationship Id="rId16" Type="http://schemas.openxmlformats.org/officeDocument/2006/relationships/tags" Target="../tags/tag2262.xml"/><Relationship Id="rId15" Type="http://schemas.openxmlformats.org/officeDocument/2006/relationships/tags" Target="../tags/tag2261.xml"/><Relationship Id="rId14" Type="http://schemas.openxmlformats.org/officeDocument/2006/relationships/tags" Target="../tags/tag2260.xml"/><Relationship Id="rId13" Type="http://schemas.openxmlformats.org/officeDocument/2006/relationships/tags" Target="../tags/tag2259.xml"/><Relationship Id="rId12" Type="http://schemas.openxmlformats.org/officeDocument/2006/relationships/tags" Target="../tags/tag2258.xml"/><Relationship Id="rId11" Type="http://schemas.openxmlformats.org/officeDocument/2006/relationships/tags" Target="../tags/tag2257.xml"/><Relationship Id="rId10" Type="http://schemas.openxmlformats.org/officeDocument/2006/relationships/tags" Target="../tags/tag2256.xml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2277.xml"/><Relationship Id="rId8" Type="http://schemas.openxmlformats.org/officeDocument/2006/relationships/tags" Target="../tags/tag2276.xml"/><Relationship Id="rId7" Type="http://schemas.openxmlformats.org/officeDocument/2006/relationships/tags" Target="../tags/tag2275.xml"/><Relationship Id="rId6" Type="http://schemas.openxmlformats.org/officeDocument/2006/relationships/tags" Target="../tags/tag2274.xml"/><Relationship Id="rId5" Type="http://schemas.openxmlformats.org/officeDocument/2006/relationships/tags" Target="../tags/tag2273.xml"/><Relationship Id="rId4" Type="http://schemas.openxmlformats.org/officeDocument/2006/relationships/tags" Target="../tags/tag2272.xml"/><Relationship Id="rId3" Type="http://schemas.openxmlformats.org/officeDocument/2006/relationships/tags" Target="../tags/tag2271.xml"/><Relationship Id="rId2" Type="http://schemas.openxmlformats.org/officeDocument/2006/relationships/tags" Target="../tags/tag2270.xml"/><Relationship Id="rId17" Type="http://schemas.openxmlformats.org/officeDocument/2006/relationships/tags" Target="../tags/tag2285.xml"/><Relationship Id="rId16" Type="http://schemas.openxmlformats.org/officeDocument/2006/relationships/tags" Target="../tags/tag2284.xml"/><Relationship Id="rId15" Type="http://schemas.openxmlformats.org/officeDocument/2006/relationships/tags" Target="../tags/tag2283.xml"/><Relationship Id="rId14" Type="http://schemas.openxmlformats.org/officeDocument/2006/relationships/tags" Target="../tags/tag2282.xml"/><Relationship Id="rId13" Type="http://schemas.openxmlformats.org/officeDocument/2006/relationships/tags" Target="../tags/tag2281.xml"/><Relationship Id="rId12" Type="http://schemas.openxmlformats.org/officeDocument/2006/relationships/tags" Target="../tags/tag2280.xml"/><Relationship Id="rId11" Type="http://schemas.openxmlformats.org/officeDocument/2006/relationships/tags" Target="../tags/tag2279.xml"/><Relationship Id="rId10" Type="http://schemas.openxmlformats.org/officeDocument/2006/relationships/tags" Target="../tags/tag2278.xml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9" Type="http://schemas.openxmlformats.org/officeDocument/2006/relationships/tags" Target="../tags/tag2292.xml"/><Relationship Id="rId8" Type="http://schemas.openxmlformats.org/officeDocument/2006/relationships/tags" Target="../tags/tag2291.xml"/><Relationship Id="rId7" Type="http://schemas.openxmlformats.org/officeDocument/2006/relationships/tags" Target="../tags/tag2290.xml"/><Relationship Id="rId6" Type="http://schemas.openxmlformats.org/officeDocument/2006/relationships/tags" Target="../tags/tag2289.xml"/><Relationship Id="rId5" Type="http://schemas.openxmlformats.org/officeDocument/2006/relationships/tags" Target="../tags/tag2288.xml"/><Relationship Id="rId4" Type="http://schemas.openxmlformats.org/officeDocument/2006/relationships/image" Target="../media/image1.png"/><Relationship Id="rId3" Type="http://schemas.openxmlformats.org/officeDocument/2006/relationships/tags" Target="../tags/tag2287.xml"/><Relationship Id="rId2" Type="http://schemas.openxmlformats.org/officeDocument/2006/relationships/tags" Target="../tags/tag2286.xml"/><Relationship Id="rId10" Type="http://schemas.openxmlformats.org/officeDocument/2006/relationships/tags" Target="../tags/tag2293.xml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9" Type="http://schemas.openxmlformats.org/officeDocument/2006/relationships/tags" Target="../tags/tag2301.xml"/><Relationship Id="rId8" Type="http://schemas.openxmlformats.org/officeDocument/2006/relationships/tags" Target="../tags/tag2300.xml"/><Relationship Id="rId7" Type="http://schemas.openxmlformats.org/officeDocument/2006/relationships/tags" Target="../tags/tag2299.xml"/><Relationship Id="rId6" Type="http://schemas.openxmlformats.org/officeDocument/2006/relationships/tags" Target="../tags/tag2298.xml"/><Relationship Id="rId5" Type="http://schemas.openxmlformats.org/officeDocument/2006/relationships/tags" Target="../tags/tag2297.xml"/><Relationship Id="rId4" Type="http://schemas.openxmlformats.org/officeDocument/2006/relationships/tags" Target="../tags/tag2296.xml"/><Relationship Id="rId3" Type="http://schemas.openxmlformats.org/officeDocument/2006/relationships/tags" Target="../tags/tag2295.xml"/><Relationship Id="rId2" Type="http://schemas.openxmlformats.org/officeDocument/2006/relationships/tags" Target="../tags/tag2294.xml"/><Relationship Id="rId11" Type="http://schemas.openxmlformats.org/officeDocument/2006/relationships/tags" Target="../tags/tag2303.xml"/><Relationship Id="rId10" Type="http://schemas.openxmlformats.org/officeDocument/2006/relationships/tags" Target="../tags/tag2302.xml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tags" Target="../tags/tag2310.xml"/><Relationship Id="rId8" Type="http://schemas.openxmlformats.org/officeDocument/2006/relationships/tags" Target="../tags/tag2309.xml"/><Relationship Id="rId7" Type="http://schemas.openxmlformats.org/officeDocument/2006/relationships/tags" Target="../tags/tag2308.xml"/><Relationship Id="rId6" Type="http://schemas.openxmlformats.org/officeDocument/2006/relationships/tags" Target="../tags/tag2307.xml"/><Relationship Id="rId5" Type="http://schemas.openxmlformats.org/officeDocument/2006/relationships/tags" Target="../tags/tag2306.xml"/><Relationship Id="rId4" Type="http://schemas.openxmlformats.org/officeDocument/2006/relationships/image" Target="../media/image1.png"/><Relationship Id="rId3" Type="http://schemas.openxmlformats.org/officeDocument/2006/relationships/tags" Target="../tags/tag2305.xml"/><Relationship Id="rId2" Type="http://schemas.openxmlformats.org/officeDocument/2006/relationships/tags" Target="../tags/tag2304.xml"/><Relationship Id="rId11" Type="http://schemas.openxmlformats.org/officeDocument/2006/relationships/tags" Target="../tags/tag2312.xml"/><Relationship Id="rId10" Type="http://schemas.openxmlformats.org/officeDocument/2006/relationships/tags" Target="../tags/tag2311.xml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tags" Target="../tags/tag2319.xml"/><Relationship Id="rId8" Type="http://schemas.openxmlformats.org/officeDocument/2006/relationships/tags" Target="../tags/tag2318.xml"/><Relationship Id="rId7" Type="http://schemas.openxmlformats.org/officeDocument/2006/relationships/tags" Target="../tags/tag2317.xml"/><Relationship Id="rId6" Type="http://schemas.openxmlformats.org/officeDocument/2006/relationships/tags" Target="../tags/tag2316.xml"/><Relationship Id="rId5" Type="http://schemas.openxmlformats.org/officeDocument/2006/relationships/tags" Target="../tags/tag2315.xml"/><Relationship Id="rId4" Type="http://schemas.openxmlformats.org/officeDocument/2006/relationships/image" Target="../media/image1.png"/><Relationship Id="rId3" Type="http://schemas.openxmlformats.org/officeDocument/2006/relationships/tags" Target="../tags/tag2314.xml"/><Relationship Id="rId2" Type="http://schemas.openxmlformats.org/officeDocument/2006/relationships/tags" Target="../tags/tag2313.xml"/><Relationship Id="rId13" Type="http://schemas.openxmlformats.org/officeDocument/2006/relationships/tags" Target="../tags/tag2323.xml"/><Relationship Id="rId12" Type="http://schemas.openxmlformats.org/officeDocument/2006/relationships/tags" Target="../tags/tag2322.xml"/><Relationship Id="rId11" Type="http://schemas.openxmlformats.org/officeDocument/2006/relationships/tags" Target="../tags/tag2321.xml"/><Relationship Id="rId10" Type="http://schemas.openxmlformats.org/officeDocument/2006/relationships/tags" Target="../tags/tag2320.xml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tags" Target="../tags/tag2331.xml"/><Relationship Id="rId8" Type="http://schemas.openxmlformats.org/officeDocument/2006/relationships/tags" Target="../tags/tag2330.xml"/><Relationship Id="rId7" Type="http://schemas.openxmlformats.org/officeDocument/2006/relationships/tags" Target="../tags/tag2329.xml"/><Relationship Id="rId6" Type="http://schemas.openxmlformats.org/officeDocument/2006/relationships/tags" Target="../tags/tag2328.xml"/><Relationship Id="rId5" Type="http://schemas.openxmlformats.org/officeDocument/2006/relationships/tags" Target="../tags/tag2327.xml"/><Relationship Id="rId4" Type="http://schemas.openxmlformats.org/officeDocument/2006/relationships/tags" Target="../tags/tag2326.xml"/><Relationship Id="rId3" Type="http://schemas.openxmlformats.org/officeDocument/2006/relationships/tags" Target="../tags/tag2325.xml"/><Relationship Id="rId2" Type="http://schemas.openxmlformats.org/officeDocument/2006/relationships/tags" Target="../tags/tag2324.xml"/><Relationship Id="rId10" Type="http://schemas.openxmlformats.org/officeDocument/2006/relationships/tags" Target="../tags/tag2332.xml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4" Type="http://schemas.openxmlformats.org/officeDocument/2006/relationships/tags" Target="../tags/tag2335.xml"/><Relationship Id="rId3" Type="http://schemas.openxmlformats.org/officeDocument/2006/relationships/tags" Target="../tags/tag2334.xml"/><Relationship Id="rId2" Type="http://schemas.openxmlformats.org/officeDocument/2006/relationships/tags" Target="../tags/tag2333.xml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tags" Target="../tags/tag2342.xml"/><Relationship Id="rId8" Type="http://schemas.openxmlformats.org/officeDocument/2006/relationships/tags" Target="../tags/tag2341.xml"/><Relationship Id="rId7" Type="http://schemas.openxmlformats.org/officeDocument/2006/relationships/tags" Target="../tags/tag2340.xml"/><Relationship Id="rId6" Type="http://schemas.openxmlformats.org/officeDocument/2006/relationships/tags" Target="../tags/tag2339.xml"/><Relationship Id="rId5" Type="http://schemas.openxmlformats.org/officeDocument/2006/relationships/tags" Target="../tags/tag2338.xml"/><Relationship Id="rId4" Type="http://schemas.openxmlformats.org/officeDocument/2006/relationships/image" Target="../media/image1.png"/><Relationship Id="rId3" Type="http://schemas.openxmlformats.org/officeDocument/2006/relationships/tags" Target="../tags/tag2337.xml"/><Relationship Id="rId2" Type="http://schemas.openxmlformats.org/officeDocument/2006/relationships/tags" Target="../tags/tag2336.xml"/><Relationship Id="rId11" Type="http://schemas.openxmlformats.org/officeDocument/2006/relationships/tags" Target="../tags/tag2344.xml"/><Relationship Id="rId10" Type="http://schemas.openxmlformats.org/officeDocument/2006/relationships/tags" Target="../tags/tag2343.xml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9" Type="http://schemas.openxmlformats.org/officeDocument/2006/relationships/tags" Target="../tags/tag2352.xml"/><Relationship Id="rId8" Type="http://schemas.openxmlformats.org/officeDocument/2006/relationships/tags" Target="../tags/tag2351.xml"/><Relationship Id="rId7" Type="http://schemas.openxmlformats.org/officeDocument/2006/relationships/tags" Target="../tags/tag2350.xml"/><Relationship Id="rId6" Type="http://schemas.openxmlformats.org/officeDocument/2006/relationships/tags" Target="../tags/tag2349.xml"/><Relationship Id="rId5" Type="http://schemas.openxmlformats.org/officeDocument/2006/relationships/tags" Target="../tags/tag2348.xml"/><Relationship Id="rId4" Type="http://schemas.openxmlformats.org/officeDocument/2006/relationships/tags" Target="../tags/tag2347.xml"/><Relationship Id="rId3" Type="http://schemas.openxmlformats.org/officeDocument/2006/relationships/tags" Target="../tags/tag2346.xml"/><Relationship Id="rId2" Type="http://schemas.openxmlformats.org/officeDocument/2006/relationships/tags" Target="../tags/tag2345.xml"/><Relationship Id="rId18" Type="http://schemas.openxmlformats.org/officeDocument/2006/relationships/tags" Target="../tags/tag2361.xml"/><Relationship Id="rId17" Type="http://schemas.openxmlformats.org/officeDocument/2006/relationships/tags" Target="../tags/tag2360.xml"/><Relationship Id="rId16" Type="http://schemas.openxmlformats.org/officeDocument/2006/relationships/tags" Target="../tags/tag2359.xml"/><Relationship Id="rId15" Type="http://schemas.openxmlformats.org/officeDocument/2006/relationships/tags" Target="../tags/tag2358.xml"/><Relationship Id="rId14" Type="http://schemas.openxmlformats.org/officeDocument/2006/relationships/tags" Target="../tags/tag2357.xml"/><Relationship Id="rId13" Type="http://schemas.openxmlformats.org/officeDocument/2006/relationships/tags" Target="../tags/tag2356.xml"/><Relationship Id="rId12" Type="http://schemas.openxmlformats.org/officeDocument/2006/relationships/tags" Target="../tags/tag2355.xml"/><Relationship Id="rId11" Type="http://schemas.openxmlformats.org/officeDocument/2006/relationships/tags" Target="../tags/tag2354.xml"/><Relationship Id="rId10" Type="http://schemas.openxmlformats.org/officeDocument/2006/relationships/tags" Target="../tags/tag2353.xml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9" Type="http://schemas.openxmlformats.org/officeDocument/2006/relationships/tags" Target="../tags/tag2369.xml"/><Relationship Id="rId8" Type="http://schemas.openxmlformats.org/officeDocument/2006/relationships/tags" Target="../tags/tag2368.xml"/><Relationship Id="rId7" Type="http://schemas.openxmlformats.org/officeDocument/2006/relationships/tags" Target="../tags/tag2367.xml"/><Relationship Id="rId6" Type="http://schemas.openxmlformats.org/officeDocument/2006/relationships/tags" Target="../tags/tag2366.xml"/><Relationship Id="rId5" Type="http://schemas.openxmlformats.org/officeDocument/2006/relationships/tags" Target="../tags/tag2365.xml"/><Relationship Id="rId4" Type="http://schemas.openxmlformats.org/officeDocument/2006/relationships/tags" Target="../tags/tag2364.xml"/><Relationship Id="rId3" Type="http://schemas.openxmlformats.org/officeDocument/2006/relationships/tags" Target="../tags/tag2363.xml"/><Relationship Id="rId2" Type="http://schemas.openxmlformats.org/officeDocument/2006/relationships/tags" Target="../tags/tag2362.xml"/><Relationship Id="rId17" Type="http://schemas.openxmlformats.org/officeDocument/2006/relationships/tags" Target="../tags/tag2377.xml"/><Relationship Id="rId16" Type="http://schemas.openxmlformats.org/officeDocument/2006/relationships/tags" Target="../tags/tag2376.xml"/><Relationship Id="rId15" Type="http://schemas.openxmlformats.org/officeDocument/2006/relationships/tags" Target="../tags/tag2375.xml"/><Relationship Id="rId14" Type="http://schemas.openxmlformats.org/officeDocument/2006/relationships/tags" Target="../tags/tag2374.xml"/><Relationship Id="rId13" Type="http://schemas.openxmlformats.org/officeDocument/2006/relationships/tags" Target="../tags/tag2373.xml"/><Relationship Id="rId12" Type="http://schemas.openxmlformats.org/officeDocument/2006/relationships/tags" Target="../tags/tag2372.xml"/><Relationship Id="rId11" Type="http://schemas.openxmlformats.org/officeDocument/2006/relationships/tags" Target="../tags/tag2371.xml"/><Relationship Id="rId10" Type="http://schemas.openxmlformats.org/officeDocument/2006/relationships/tags" Target="../tags/tag2370.xml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9" Type="http://schemas.openxmlformats.org/officeDocument/2006/relationships/tags" Target="../tags/tag2385.xml"/><Relationship Id="rId8" Type="http://schemas.openxmlformats.org/officeDocument/2006/relationships/tags" Target="../tags/tag2384.xml"/><Relationship Id="rId7" Type="http://schemas.openxmlformats.org/officeDocument/2006/relationships/tags" Target="../tags/tag2383.xml"/><Relationship Id="rId6" Type="http://schemas.openxmlformats.org/officeDocument/2006/relationships/tags" Target="../tags/tag2382.xml"/><Relationship Id="rId5" Type="http://schemas.openxmlformats.org/officeDocument/2006/relationships/tags" Target="../tags/tag2381.xml"/><Relationship Id="rId4" Type="http://schemas.openxmlformats.org/officeDocument/2006/relationships/tags" Target="../tags/tag2380.xml"/><Relationship Id="rId3" Type="http://schemas.openxmlformats.org/officeDocument/2006/relationships/tags" Target="../tags/tag2379.xml"/><Relationship Id="rId2" Type="http://schemas.openxmlformats.org/officeDocument/2006/relationships/tags" Target="../tags/tag2378.xml"/><Relationship Id="rId15" Type="http://schemas.openxmlformats.org/officeDocument/2006/relationships/tags" Target="../tags/tag2391.xml"/><Relationship Id="rId14" Type="http://schemas.openxmlformats.org/officeDocument/2006/relationships/tags" Target="../tags/tag2390.xml"/><Relationship Id="rId13" Type="http://schemas.openxmlformats.org/officeDocument/2006/relationships/tags" Target="../tags/tag2389.xml"/><Relationship Id="rId12" Type="http://schemas.openxmlformats.org/officeDocument/2006/relationships/tags" Target="../tags/tag2388.xml"/><Relationship Id="rId11" Type="http://schemas.openxmlformats.org/officeDocument/2006/relationships/tags" Target="../tags/tag2387.xml"/><Relationship Id="rId10" Type="http://schemas.openxmlformats.org/officeDocument/2006/relationships/tags" Target="../tags/tag2386.xml"/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tags" Target="../tags/tag2397.xml"/><Relationship Id="rId7" Type="http://schemas.openxmlformats.org/officeDocument/2006/relationships/tags" Target="../tags/tag2396.xml"/><Relationship Id="rId6" Type="http://schemas.openxmlformats.org/officeDocument/2006/relationships/tags" Target="../tags/tag2395.xml"/><Relationship Id="rId5" Type="http://schemas.openxmlformats.org/officeDocument/2006/relationships/tags" Target="../tags/tag2394.xml"/><Relationship Id="rId4" Type="http://schemas.openxmlformats.org/officeDocument/2006/relationships/tags" Target="../tags/tag2393.xml"/><Relationship Id="rId3" Type="http://schemas.openxmlformats.org/officeDocument/2006/relationships/image" Target="../media/image1.png"/><Relationship Id="rId2" Type="http://schemas.openxmlformats.org/officeDocument/2006/relationships/tags" Target="../tags/tag2392.xml"/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9" Type="http://schemas.openxmlformats.org/officeDocument/2006/relationships/tags" Target="../tags/tag2405.xml"/><Relationship Id="rId8" Type="http://schemas.openxmlformats.org/officeDocument/2006/relationships/tags" Target="../tags/tag2404.xml"/><Relationship Id="rId7" Type="http://schemas.openxmlformats.org/officeDocument/2006/relationships/tags" Target="../tags/tag2403.xml"/><Relationship Id="rId6" Type="http://schemas.openxmlformats.org/officeDocument/2006/relationships/tags" Target="../tags/tag2402.xml"/><Relationship Id="rId5" Type="http://schemas.openxmlformats.org/officeDocument/2006/relationships/tags" Target="../tags/tag2401.xml"/><Relationship Id="rId4" Type="http://schemas.openxmlformats.org/officeDocument/2006/relationships/tags" Target="../tags/tag2400.xml"/><Relationship Id="rId3" Type="http://schemas.openxmlformats.org/officeDocument/2006/relationships/tags" Target="../tags/tag2399.xml"/><Relationship Id="rId2" Type="http://schemas.openxmlformats.org/officeDocument/2006/relationships/tags" Target="../tags/tag2398.xml"/><Relationship Id="rId17" Type="http://schemas.openxmlformats.org/officeDocument/2006/relationships/tags" Target="../tags/tag2413.xml"/><Relationship Id="rId16" Type="http://schemas.openxmlformats.org/officeDocument/2006/relationships/tags" Target="../tags/tag2412.xml"/><Relationship Id="rId15" Type="http://schemas.openxmlformats.org/officeDocument/2006/relationships/tags" Target="../tags/tag2411.xml"/><Relationship Id="rId14" Type="http://schemas.openxmlformats.org/officeDocument/2006/relationships/tags" Target="../tags/tag2410.xml"/><Relationship Id="rId13" Type="http://schemas.openxmlformats.org/officeDocument/2006/relationships/tags" Target="../tags/tag2409.xml"/><Relationship Id="rId12" Type="http://schemas.openxmlformats.org/officeDocument/2006/relationships/tags" Target="../tags/tag2408.xml"/><Relationship Id="rId11" Type="http://schemas.openxmlformats.org/officeDocument/2006/relationships/tags" Target="../tags/tag2407.xml"/><Relationship Id="rId10" Type="http://schemas.openxmlformats.org/officeDocument/2006/relationships/tags" Target="../tags/tag2406.xml"/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9" Type="http://schemas.openxmlformats.org/officeDocument/2006/relationships/tags" Target="../tags/tag2421.xml"/><Relationship Id="rId8" Type="http://schemas.openxmlformats.org/officeDocument/2006/relationships/tags" Target="../tags/tag2420.xml"/><Relationship Id="rId7" Type="http://schemas.openxmlformats.org/officeDocument/2006/relationships/tags" Target="../tags/tag2419.xml"/><Relationship Id="rId6" Type="http://schemas.openxmlformats.org/officeDocument/2006/relationships/tags" Target="../tags/tag2418.xml"/><Relationship Id="rId5" Type="http://schemas.openxmlformats.org/officeDocument/2006/relationships/tags" Target="../tags/tag2417.xml"/><Relationship Id="rId4" Type="http://schemas.openxmlformats.org/officeDocument/2006/relationships/tags" Target="../tags/tag2416.xml"/><Relationship Id="rId3" Type="http://schemas.openxmlformats.org/officeDocument/2006/relationships/tags" Target="../tags/tag2415.xml"/><Relationship Id="rId2" Type="http://schemas.openxmlformats.org/officeDocument/2006/relationships/tags" Target="../tags/tag2414.xml"/><Relationship Id="rId18" Type="http://schemas.openxmlformats.org/officeDocument/2006/relationships/tags" Target="../tags/tag2430.xml"/><Relationship Id="rId17" Type="http://schemas.openxmlformats.org/officeDocument/2006/relationships/tags" Target="../tags/tag2429.xml"/><Relationship Id="rId16" Type="http://schemas.openxmlformats.org/officeDocument/2006/relationships/tags" Target="../tags/tag2428.xml"/><Relationship Id="rId15" Type="http://schemas.openxmlformats.org/officeDocument/2006/relationships/tags" Target="../tags/tag2427.xml"/><Relationship Id="rId14" Type="http://schemas.openxmlformats.org/officeDocument/2006/relationships/tags" Target="../tags/tag2426.xml"/><Relationship Id="rId13" Type="http://schemas.openxmlformats.org/officeDocument/2006/relationships/tags" Target="../tags/tag2425.xml"/><Relationship Id="rId12" Type="http://schemas.openxmlformats.org/officeDocument/2006/relationships/tags" Target="../tags/tag2424.xml"/><Relationship Id="rId11" Type="http://schemas.openxmlformats.org/officeDocument/2006/relationships/tags" Target="../tags/tag2423.xml"/><Relationship Id="rId10" Type="http://schemas.openxmlformats.org/officeDocument/2006/relationships/tags" Target="../tags/tag2422.xml"/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9" Type="http://schemas.openxmlformats.org/officeDocument/2006/relationships/tags" Target="../tags/tag2438.xml"/><Relationship Id="rId8" Type="http://schemas.openxmlformats.org/officeDocument/2006/relationships/tags" Target="../tags/tag2437.xml"/><Relationship Id="rId7" Type="http://schemas.openxmlformats.org/officeDocument/2006/relationships/tags" Target="../tags/tag2436.xml"/><Relationship Id="rId6" Type="http://schemas.openxmlformats.org/officeDocument/2006/relationships/tags" Target="../tags/tag2435.xml"/><Relationship Id="rId5" Type="http://schemas.openxmlformats.org/officeDocument/2006/relationships/tags" Target="../tags/tag2434.xml"/><Relationship Id="rId4" Type="http://schemas.openxmlformats.org/officeDocument/2006/relationships/tags" Target="../tags/tag2433.xml"/><Relationship Id="rId3" Type="http://schemas.openxmlformats.org/officeDocument/2006/relationships/tags" Target="../tags/tag2432.xml"/><Relationship Id="rId2" Type="http://schemas.openxmlformats.org/officeDocument/2006/relationships/tags" Target="../tags/tag2431.xml"/><Relationship Id="rId18" Type="http://schemas.openxmlformats.org/officeDocument/2006/relationships/tags" Target="../tags/tag2447.xml"/><Relationship Id="rId17" Type="http://schemas.openxmlformats.org/officeDocument/2006/relationships/tags" Target="../tags/tag2446.xml"/><Relationship Id="rId16" Type="http://schemas.openxmlformats.org/officeDocument/2006/relationships/tags" Target="../tags/tag2445.xml"/><Relationship Id="rId15" Type="http://schemas.openxmlformats.org/officeDocument/2006/relationships/tags" Target="../tags/tag2444.xml"/><Relationship Id="rId14" Type="http://schemas.openxmlformats.org/officeDocument/2006/relationships/tags" Target="../tags/tag2443.xml"/><Relationship Id="rId13" Type="http://schemas.openxmlformats.org/officeDocument/2006/relationships/tags" Target="../tags/tag2442.xml"/><Relationship Id="rId12" Type="http://schemas.openxmlformats.org/officeDocument/2006/relationships/tags" Target="../tags/tag2441.xml"/><Relationship Id="rId11" Type="http://schemas.openxmlformats.org/officeDocument/2006/relationships/tags" Target="../tags/tag2440.xml"/><Relationship Id="rId10" Type="http://schemas.openxmlformats.org/officeDocument/2006/relationships/tags" Target="../tags/tag2439.xml"/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9" Type="http://schemas.openxmlformats.org/officeDocument/2006/relationships/tags" Target="../tags/tag2455.xml"/><Relationship Id="rId8" Type="http://schemas.openxmlformats.org/officeDocument/2006/relationships/tags" Target="../tags/tag2454.xml"/><Relationship Id="rId7" Type="http://schemas.openxmlformats.org/officeDocument/2006/relationships/tags" Target="../tags/tag2453.xml"/><Relationship Id="rId6" Type="http://schemas.openxmlformats.org/officeDocument/2006/relationships/tags" Target="../tags/tag2452.xml"/><Relationship Id="rId5" Type="http://schemas.openxmlformats.org/officeDocument/2006/relationships/tags" Target="../tags/tag2451.xml"/><Relationship Id="rId4" Type="http://schemas.openxmlformats.org/officeDocument/2006/relationships/tags" Target="../tags/tag2450.xml"/><Relationship Id="rId3" Type="http://schemas.openxmlformats.org/officeDocument/2006/relationships/tags" Target="../tags/tag2449.xml"/><Relationship Id="rId2" Type="http://schemas.openxmlformats.org/officeDocument/2006/relationships/tags" Target="../tags/tag2448.xml"/><Relationship Id="rId18" Type="http://schemas.openxmlformats.org/officeDocument/2006/relationships/tags" Target="../tags/tag2464.xml"/><Relationship Id="rId17" Type="http://schemas.openxmlformats.org/officeDocument/2006/relationships/tags" Target="../tags/tag2463.xml"/><Relationship Id="rId16" Type="http://schemas.openxmlformats.org/officeDocument/2006/relationships/tags" Target="../tags/tag2462.xml"/><Relationship Id="rId15" Type="http://schemas.openxmlformats.org/officeDocument/2006/relationships/tags" Target="../tags/tag2461.xml"/><Relationship Id="rId14" Type="http://schemas.openxmlformats.org/officeDocument/2006/relationships/tags" Target="../tags/tag2460.xml"/><Relationship Id="rId13" Type="http://schemas.openxmlformats.org/officeDocument/2006/relationships/tags" Target="../tags/tag2459.xml"/><Relationship Id="rId12" Type="http://schemas.openxmlformats.org/officeDocument/2006/relationships/tags" Target="../tags/tag2458.xml"/><Relationship Id="rId11" Type="http://schemas.openxmlformats.org/officeDocument/2006/relationships/tags" Target="../tags/tag2457.xml"/><Relationship Id="rId10" Type="http://schemas.openxmlformats.org/officeDocument/2006/relationships/tags" Target="../tags/tag2456.xml"/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9" Type="http://schemas.openxmlformats.org/officeDocument/2006/relationships/tags" Target="../tags/tag2471.xml"/><Relationship Id="rId8" Type="http://schemas.openxmlformats.org/officeDocument/2006/relationships/tags" Target="../tags/tag2470.xml"/><Relationship Id="rId7" Type="http://schemas.openxmlformats.org/officeDocument/2006/relationships/tags" Target="../tags/tag2469.xml"/><Relationship Id="rId6" Type="http://schemas.openxmlformats.org/officeDocument/2006/relationships/tags" Target="../tags/tag2468.xml"/><Relationship Id="rId5" Type="http://schemas.openxmlformats.org/officeDocument/2006/relationships/tags" Target="../tags/tag2467.xml"/><Relationship Id="rId4" Type="http://schemas.openxmlformats.org/officeDocument/2006/relationships/image" Target="../media/image1.png"/><Relationship Id="rId3" Type="http://schemas.openxmlformats.org/officeDocument/2006/relationships/tags" Target="../tags/tag2466.xml"/><Relationship Id="rId2" Type="http://schemas.openxmlformats.org/officeDocument/2006/relationships/tags" Target="../tags/tag2465.xml"/><Relationship Id="rId13" Type="http://schemas.openxmlformats.org/officeDocument/2006/relationships/tags" Target="../tags/tag2475.xml"/><Relationship Id="rId12" Type="http://schemas.openxmlformats.org/officeDocument/2006/relationships/tags" Target="../tags/tag2474.xml"/><Relationship Id="rId11" Type="http://schemas.openxmlformats.org/officeDocument/2006/relationships/tags" Target="../tags/tag2473.xml"/><Relationship Id="rId10" Type="http://schemas.openxmlformats.org/officeDocument/2006/relationships/tags" Target="../tags/tag2472.xml"/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tags" Target="../tags/tag2483.xml"/><Relationship Id="rId8" Type="http://schemas.openxmlformats.org/officeDocument/2006/relationships/tags" Target="../tags/tag2482.xml"/><Relationship Id="rId7" Type="http://schemas.openxmlformats.org/officeDocument/2006/relationships/tags" Target="../tags/tag2481.xml"/><Relationship Id="rId6" Type="http://schemas.openxmlformats.org/officeDocument/2006/relationships/tags" Target="../tags/tag2480.xml"/><Relationship Id="rId5" Type="http://schemas.openxmlformats.org/officeDocument/2006/relationships/tags" Target="../tags/tag2479.xml"/><Relationship Id="rId4" Type="http://schemas.openxmlformats.org/officeDocument/2006/relationships/tags" Target="../tags/tag2478.xml"/><Relationship Id="rId3" Type="http://schemas.openxmlformats.org/officeDocument/2006/relationships/tags" Target="../tags/tag2477.xml"/><Relationship Id="rId2" Type="http://schemas.openxmlformats.org/officeDocument/2006/relationships/tags" Target="../tags/tag2476.xml"/><Relationship Id="rId17" Type="http://schemas.openxmlformats.org/officeDocument/2006/relationships/tags" Target="../tags/tag2491.xml"/><Relationship Id="rId16" Type="http://schemas.openxmlformats.org/officeDocument/2006/relationships/tags" Target="../tags/tag2490.xml"/><Relationship Id="rId15" Type="http://schemas.openxmlformats.org/officeDocument/2006/relationships/tags" Target="../tags/tag2489.xml"/><Relationship Id="rId14" Type="http://schemas.openxmlformats.org/officeDocument/2006/relationships/tags" Target="../tags/tag2488.xml"/><Relationship Id="rId13" Type="http://schemas.openxmlformats.org/officeDocument/2006/relationships/tags" Target="../tags/tag2487.xml"/><Relationship Id="rId12" Type="http://schemas.openxmlformats.org/officeDocument/2006/relationships/tags" Target="../tags/tag2486.xml"/><Relationship Id="rId11" Type="http://schemas.openxmlformats.org/officeDocument/2006/relationships/tags" Target="../tags/tag2485.xml"/><Relationship Id="rId10" Type="http://schemas.openxmlformats.org/officeDocument/2006/relationships/tags" Target="../tags/tag2484.xml"/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tags" Target="../tags/tag2505.xml"/><Relationship Id="rId8" Type="http://schemas.openxmlformats.org/officeDocument/2006/relationships/tags" Target="../tags/tag2504.xml"/><Relationship Id="rId7" Type="http://schemas.openxmlformats.org/officeDocument/2006/relationships/tags" Target="../tags/tag2503.xml"/><Relationship Id="rId6" Type="http://schemas.openxmlformats.org/officeDocument/2006/relationships/tags" Target="../tags/tag2502.xml"/><Relationship Id="rId5" Type="http://schemas.openxmlformats.org/officeDocument/2006/relationships/tags" Target="../tags/tag2501.xml"/><Relationship Id="rId4" Type="http://schemas.openxmlformats.org/officeDocument/2006/relationships/tags" Target="../tags/tag2500.xml"/><Relationship Id="rId3" Type="http://schemas.openxmlformats.org/officeDocument/2006/relationships/tags" Target="../tags/tag2499.xml"/><Relationship Id="rId2" Type="http://schemas.openxmlformats.org/officeDocument/2006/relationships/tags" Target="../tags/tag2498.xml"/><Relationship Id="rId17" Type="http://schemas.openxmlformats.org/officeDocument/2006/relationships/tags" Target="../tags/tag2513.xml"/><Relationship Id="rId16" Type="http://schemas.openxmlformats.org/officeDocument/2006/relationships/tags" Target="../tags/tag2512.xml"/><Relationship Id="rId15" Type="http://schemas.openxmlformats.org/officeDocument/2006/relationships/tags" Target="../tags/tag2511.xml"/><Relationship Id="rId14" Type="http://schemas.openxmlformats.org/officeDocument/2006/relationships/tags" Target="../tags/tag2510.xml"/><Relationship Id="rId13" Type="http://schemas.openxmlformats.org/officeDocument/2006/relationships/tags" Target="../tags/tag2509.xml"/><Relationship Id="rId12" Type="http://schemas.openxmlformats.org/officeDocument/2006/relationships/tags" Target="../tags/tag2508.xml"/><Relationship Id="rId11" Type="http://schemas.openxmlformats.org/officeDocument/2006/relationships/tags" Target="../tags/tag2507.xml"/><Relationship Id="rId10" Type="http://schemas.openxmlformats.org/officeDocument/2006/relationships/tags" Target="../tags/tag2506.xml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9" Type="http://schemas.openxmlformats.org/officeDocument/2006/relationships/tags" Target="../tags/tag2520.xml"/><Relationship Id="rId8" Type="http://schemas.openxmlformats.org/officeDocument/2006/relationships/tags" Target="../tags/tag2519.xml"/><Relationship Id="rId7" Type="http://schemas.openxmlformats.org/officeDocument/2006/relationships/tags" Target="../tags/tag2518.xml"/><Relationship Id="rId6" Type="http://schemas.openxmlformats.org/officeDocument/2006/relationships/tags" Target="../tags/tag2517.xml"/><Relationship Id="rId5" Type="http://schemas.openxmlformats.org/officeDocument/2006/relationships/tags" Target="../tags/tag2516.xml"/><Relationship Id="rId4" Type="http://schemas.openxmlformats.org/officeDocument/2006/relationships/image" Target="../media/image1.png"/><Relationship Id="rId3" Type="http://schemas.openxmlformats.org/officeDocument/2006/relationships/tags" Target="../tags/tag2515.xml"/><Relationship Id="rId2" Type="http://schemas.openxmlformats.org/officeDocument/2006/relationships/tags" Target="../tags/tag2514.xml"/><Relationship Id="rId10" Type="http://schemas.openxmlformats.org/officeDocument/2006/relationships/tags" Target="../tags/tag2521.xml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9" Type="http://schemas.openxmlformats.org/officeDocument/2006/relationships/tags" Target="../tags/tag2529.xml"/><Relationship Id="rId8" Type="http://schemas.openxmlformats.org/officeDocument/2006/relationships/tags" Target="../tags/tag2528.xml"/><Relationship Id="rId7" Type="http://schemas.openxmlformats.org/officeDocument/2006/relationships/tags" Target="../tags/tag2527.xml"/><Relationship Id="rId6" Type="http://schemas.openxmlformats.org/officeDocument/2006/relationships/tags" Target="../tags/tag2526.xml"/><Relationship Id="rId5" Type="http://schemas.openxmlformats.org/officeDocument/2006/relationships/tags" Target="../tags/tag2525.xml"/><Relationship Id="rId4" Type="http://schemas.openxmlformats.org/officeDocument/2006/relationships/tags" Target="../tags/tag2524.xml"/><Relationship Id="rId3" Type="http://schemas.openxmlformats.org/officeDocument/2006/relationships/tags" Target="../tags/tag2523.xml"/><Relationship Id="rId2" Type="http://schemas.openxmlformats.org/officeDocument/2006/relationships/tags" Target="../tags/tag2522.xml"/><Relationship Id="rId11" Type="http://schemas.openxmlformats.org/officeDocument/2006/relationships/tags" Target="../tags/tag2531.xml"/><Relationship Id="rId10" Type="http://schemas.openxmlformats.org/officeDocument/2006/relationships/tags" Target="../tags/tag2530.xml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9" Type="http://schemas.openxmlformats.org/officeDocument/2006/relationships/tags" Target="../tags/tag2538.xml"/><Relationship Id="rId8" Type="http://schemas.openxmlformats.org/officeDocument/2006/relationships/tags" Target="../tags/tag2537.xml"/><Relationship Id="rId7" Type="http://schemas.openxmlformats.org/officeDocument/2006/relationships/tags" Target="../tags/tag2536.xml"/><Relationship Id="rId6" Type="http://schemas.openxmlformats.org/officeDocument/2006/relationships/tags" Target="../tags/tag2535.xml"/><Relationship Id="rId5" Type="http://schemas.openxmlformats.org/officeDocument/2006/relationships/tags" Target="../tags/tag2534.xml"/><Relationship Id="rId4" Type="http://schemas.openxmlformats.org/officeDocument/2006/relationships/image" Target="../media/image1.png"/><Relationship Id="rId3" Type="http://schemas.openxmlformats.org/officeDocument/2006/relationships/tags" Target="../tags/tag2533.xml"/><Relationship Id="rId2" Type="http://schemas.openxmlformats.org/officeDocument/2006/relationships/tags" Target="../tags/tag2532.xml"/><Relationship Id="rId11" Type="http://schemas.openxmlformats.org/officeDocument/2006/relationships/tags" Target="../tags/tag2540.xml"/><Relationship Id="rId10" Type="http://schemas.openxmlformats.org/officeDocument/2006/relationships/tags" Target="../tags/tag2539.xml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9" Type="http://schemas.openxmlformats.org/officeDocument/2006/relationships/tags" Target="../tags/tag2547.xml"/><Relationship Id="rId8" Type="http://schemas.openxmlformats.org/officeDocument/2006/relationships/tags" Target="../tags/tag2546.xml"/><Relationship Id="rId7" Type="http://schemas.openxmlformats.org/officeDocument/2006/relationships/tags" Target="../tags/tag2545.xml"/><Relationship Id="rId6" Type="http://schemas.openxmlformats.org/officeDocument/2006/relationships/tags" Target="../tags/tag2544.xml"/><Relationship Id="rId5" Type="http://schemas.openxmlformats.org/officeDocument/2006/relationships/tags" Target="../tags/tag2543.xml"/><Relationship Id="rId4" Type="http://schemas.openxmlformats.org/officeDocument/2006/relationships/image" Target="../media/image1.png"/><Relationship Id="rId3" Type="http://schemas.openxmlformats.org/officeDocument/2006/relationships/tags" Target="../tags/tag2542.xml"/><Relationship Id="rId2" Type="http://schemas.openxmlformats.org/officeDocument/2006/relationships/tags" Target="../tags/tag2541.xml"/><Relationship Id="rId13" Type="http://schemas.openxmlformats.org/officeDocument/2006/relationships/tags" Target="../tags/tag2551.xml"/><Relationship Id="rId12" Type="http://schemas.openxmlformats.org/officeDocument/2006/relationships/tags" Target="../tags/tag2550.xml"/><Relationship Id="rId11" Type="http://schemas.openxmlformats.org/officeDocument/2006/relationships/tags" Target="../tags/tag2549.xml"/><Relationship Id="rId10" Type="http://schemas.openxmlformats.org/officeDocument/2006/relationships/tags" Target="../tags/tag2548.xml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9" Type="http://schemas.openxmlformats.org/officeDocument/2006/relationships/tags" Target="../tags/tag2559.xml"/><Relationship Id="rId8" Type="http://schemas.openxmlformats.org/officeDocument/2006/relationships/tags" Target="../tags/tag2558.xml"/><Relationship Id="rId7" Type="http://schemas.openxmlformats.org/officeDocument/2006/relationships/tags" Target="../tags/tag2557.xml"/><Relationship Id="rId6" Type="http://schemas.openxmlformats.org/officeDocument/2006/relationships/tags" Target="../tags/tag2556.xml"/><Relationship Id="rId5" Type="http://schemas.openxmlformats.org/officeDocument/2006/relationships/tags" Target="../tags/tag2555.xml"/><Relationship Id="rId4" Type="http://schemas.openxmlformats.org/officeDocument/2006/relationships/tags" Target="../tags/tag2554.xml"/><Relationship Id="rId3" Type="http://schemas.openxmlformats.org/officeDocument/2006/relationships/tags" Target="../tags/tag2553.xml"/><Relationship Id="rId2" Type="http://schemas.openxmlformats.org/officeDocument/2006/relationships/tags" Target="../tags/tag2552.xml"/><Relationship Id="rId10" Type="http://schemas.openxmlformats.org/officeDocument/2006/relationships/tags" Target="../tags/tag2560.xml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tags" Target="../tags/tag2563.xml"/><Relationship Id="rId3" Type="http://schemas.openxmlformats.org/officeDocument/2006/relationships/tags" Target="../tags/tag2562.xml"/><Relationship Id="rId2" Type="http://schemas.openxmlformats.org/officeDocument/2006/relationships/tags" Target="../tags/tag2561.xml"/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9" Type="http://schemas.openxmlformats.org/officeDocument/2006/relationships/tags" Target="../tags/tag2570.xml"/><Relationship Id="rId8" Type="http://schemas.openxmlformats.org/officeDocument/2006/relationships/tags" Target="../tags/tag2569.xml"/><Relationship Id="rId7" Type="http://schemas.openxmlformats.org/officeDocument/2006/relationships/tags" Target="../tags/tag2568.xml"/><Relationship Id="rId6" Type="http://schemas.openxmlformats.org/officeDocument/2006/relationships/tags" Target="../tags/tag2567.xml"/><Relationship Id="rId5" Type="http://schemas.openxmlformats.org/officeDocument/2006/relationships/tags" Target="../tags/tag2566.xml"/><Relationship Id="rId4" Type="http://schemas.openxmlformats.org/officeDocument/2006/relationships/image" Target="../media/image1.png"/><Relationship Id="rId3" Type="http://schemas.openxmlformats.org/officeDocument/2006/relationships/tags" Target="../tags/tag2565.xml"/><Relationship Id="rId2" Type="http://schemas.openxmlformats.org/officeDocument/2006/relationships/tags" Target="../tags/tag2564.xml"/><Relationship Id="rId11" Type="http://schemas.openxmlformats.org/officeDocument/2006/relationships/tags" Target="../tags/tag2572.xml"/><Relationship Id="rId10" Type="http://schemas.openxmlformats.org/officeDocument/2006/relationships/tags" Target="../tags/tag2571.xml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9" Type="http://schemas.openxmlformats.org/officeDocument/2006/relationships/tags" Target="../tags/tag2580.xml"/><Relationship Id="rId8" Type="http://schemas.openxmlformats.org/officeDocument/2006/relationships/tags" Target="../tags/tag2579.xml"/><Relationship Id="rId7" Type="http://schemas.openxmlformats.org/officeDocument/2006/relationships/tags" Target="../tags/tag2578.xml"/><Relationship Id="rId6" Type="http://schemas.openxmlformats.org/officeDocument/2006/relationships/tags" Target="../tags/tag2577.xml"/><Relationship Id="rId5" Type="http://schemas.openxmlformats.org/officeDocument/2006/relationships/tags" Target="../tags/tag2576.xml"/><Relationship Id="rId4" Type="http://schemas.openxmlformats.org/officeDocument/2006/relationships/tags" Target="../tags/tag2575.xml"/><Relationship Id="rId3" Type="http://schemas.openxmlformats.org/officeDocument/2006/relationships/tags" Target="../tags/tag2574.xml"/><Relationship Id="rId2" Type="http://schemas.openxmlformats.org/officeDocument/2006/relationships/tags" Target="../tags/tag2573.xml"/><Relationship Id="rId18" Type="http://schemas.openxmlformats.org/officeDocument/2006/relationships/tags" Target="../tags/tag2589.xml"/><Relationship Id="rId17" Type="http://schemas.openxmlformats.org/officeDocument/2006/relationships/tags" Target="../tags/tag2588.xml"/><Relationship Id="rId16" Type="http://schemas.openxmlformats.org/officeDocument/2006/relationships/tags" Target="../tags/tag2587.xml"/><Relationship Id="rId15" Type="http://schemas.openxmlformats.org/officeDocument/2006/relationships/tags" Target="../tags/tag2586.xml"/><Relationship Id="rId14" Type="http://schemas.openxmlformats.org/officeDocument/2006/relationships/tags" Target="../tags/tag2585.xml"/><Relationship Id="rId13" Type="http://schemas.openxmlformats.org/officeDocument/2006/relationships/tags" Target="../tags/tag2584.xml"/><Relationship Id="rId12" Type="http://schemas.openxmlformats.org/officeDocument/2006/relationships/tags" Target="../tags/tag2583.xml"/><Relationship Id="rId11" Type="http://schemas.openxmlformats.org/officeDocument/2006/relationships/tags" Target="../tags/tag2582.xml"/><Relationship Id="rId10" Type="http://schemas.openxmlformats.org/officeDocument/2006/relationships/tags" Target="../tags/tag2581.xml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9" Type="http://schemas.openxmlformats.org/officeDocument/2006/relationships/tags" Target="../tags/tag2597.xml"/><Relationship Id="rId8" Type="http://schemas.openxmlformats.org/officeDocument/2006/relationships/tags" Target="../tags/tag2596.xml"/><Relationship Id="rId7" Type="http://schemas.openxmlformats.org/officeDocument/2006/relationships/tags" Target="../tags/tag2595.xml"/><Relationship Id="rId6" Type="http://schemas.openxmlformats.org/officeDocument/2006/relationships/tags" Target="../tags/tag2594.xml"/><Relationship Id="rId5" Type="http://schemas.openxmlformats.org/officeDocument/2006/relationships/tags" Target="../tags/tag2593.xml"/><Relationship Id="rId4" Type="http://schemas.openxmlformats.org/officeDocument/2006/relationships/tags" Target="../tags/tag2592.xml"/><Relationship Id="rId3" Type="http://schemas.openxmlformats.org/officeDocument/2006/relationships/tags" Target="../tags/tag2591.xml"/><Relationship Id="rId2" Type="http://schemas.openxmlformats.org/officeDocument/2006/relationships/tags" Target="../tags/tag2590.xml"/><Relationship Id="rId17" Type="http://schemas.openxmlformats.org/officeDocument/2006/relationships/tags" Target="../tags/tag2605.xml"/><Relationship Id="rId16" Type="http://schemas.openxmlformats.org/officeDocument/2006/relationships/tags" Target="../tags/tag2604.xml"/><Relationship Id="rId15" Type="http://schemas.openxmlformats.org/officeDocument/2006/relationships/tags" Target="../tags/tag2603.xml"/><Relationship Id="rId14" Type="http://schemas.openxmlformats.org/officeDocument/2006/relationships/tags" Target="../tags/tag2602.xml"/><Relationship Id="rId13" Type="http://schemas.openxmlformats.org/officeDocument/2006/relationships/tags" Target="../tags/tag2601.xml"/><Relationship Id="rId12" Type="http://schemas.openxmlformats.org/officeDocument/2006/relationships/tags" Target="../tags/tag2600.xml"/><Relationship Id="rId11" Type="http://schemas.openxmlformats.org/officeDocument/2006/relationships/tags" Target="../tags/tag2599.xml"/><Relationship Id="rId10" Type="http://schemas.openxmlformats.org/officeDocument/2006/relationships/tags" Target="../tags/tag2598.xml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9" Type="http://schemas.openxmlformats.org/officeDocument/2006/relationships/tags" Target="../tags/tag2613.xml"/><Relationship Id="rId8" Type="http://schemas.openxmlformats.org/officeDocument/2006/relationships/tags" Target="../tags/tag2612.xml"/><Relationship Id="rId7" Type="http://schemas.openxmlformats.org/officeDocument/2006/relationships/tags" Target="../tags/tag2611.xml"/><Relationship Id="rId6" Type="http://schemas.openxmlformats.org/officeDocument/2006/relationships/tags" Target="../tags/tag2610.xml"/><Relationship Id="rId5" Type="http://schemas.openxmlformats.org/officeDocument/2006/relationships/tags" Target="../tags/tag2609.xml"/><Relationship Id="rId4" Type="http://schemas.openxmlformats.org/officeDocument/2006/relationships/tags" Target="../tags/tag2608.xml"/><Relationship Id="rId3" Type="http://schemas.openxmlformats.org/officeDocument/2006/relationships/tags" Target="../tags/tag2607.xml"/><Relationship Id="rId2" Type="http://schemas.openxmlformats.org/officeDocument/2006/relationships/tags" Target="../tags/tag2606.xml"/><Relationship Id="rId15" Type="http://schemas.openxmlformats.org/officeDocument/2006/relationships/tags" Target="../tags/tag2619.xml"/><Relationship Id="rId14" Type="http://schemas.openxmlformats.org/officeDocument/2006/relationships/tags" Target="../tags/tag2618.xml"/><Relationship Id="rId13" Type="http://schemas.openxmlformats.org/officeDocument/2006/relationships/tags" Target="../tags/tag2617.xml"/><Relationship Id="rId12" Type="http://schemas.openxmlformats.org/officeDocument/2006/relationships/tags" Target="../tags/tag2616.xml"/><Relationship Id="rId11" Type="http://schemas.openxmlformats.org/officeDocument/2006/relationships/tags" Target="../tags/tag2615.xml"/><Relationship Id="rId10" Type="http://schemas.openxmlformats.org/officeDocument/2006/relationships/tags" Target="../tags/tag2614.xml"/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tags" Target="../tags/tag2625.xml"/><Relationship Id="rId7" Type="http://schemas.openxmlformats.org/officeDocument/2006/relationships/tags" Target="../tags/tag2624.xml"/><Relationship Id="rId6" Type="http://schemas.openxmlformats.org/officeDocument/2006/relationships/tags" Target="../tags/tag2623.xml"/><Relationship Id="rId5" Type="http://schemas.openxmlformats.org/officeDocument/2006/relationships/tags" Target="../tags/tag2622.xml"/><Relationship Id="rId4" Type="http://schemas.openxmlformats.org/officeDocument/2006/relationships/tags" Target="../tags/tag2621.xml"/><Relationship Id="rId3" Type="http://schemas.openxmlformats.org/officeDocument/2006/relationships/image" Target="../media/image1.png"/><Relationship Id="rId2" Type="http://schemas.openxmlformats.org/officeDocument/2006/relationships/tags" Target="../tags/tag2620.xml"/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tags" Target="../tags/tag2633.xml"/><Relationship Id="rId8" Type="http://schemas.openxmlformats.org/officeDocument/2006/relationships/tags" Target="../tags/tag2632.xml"/><Relationship Id="rId7" Type="http://schemas.openxmlformats.org/officeDocument/2006/relationships/tags" Target="../tags/tag2631.xml"/><Relationship Id="rId6" Type="http://schemas.openxmlformats.org/officeDocument/2006/relationships/tags" Target="../tags/tag2630.xml"/><Relationship Id="rId5" Type="http://schemas.openxmlformats.org/officeDocument/2006/relationships/tags" Target="../tags/tag2629.xml"/><Relationship Id="rId4" Type="http://schemas.openxmlformats.org/officeDocument/2006/relationships/tags" Target="../tags/tag2628.xml"/><Relationship Id="rId3" Type="http://schemas.openxmlformats.org/officeDocument/2006/relationships/tags" Target="../tags/tag2627.xml"/><Relationship Id="rId2" Type="http://schemas.openxmlformats.org/officeDocument/2006/relationships/tags" Target="../tags/tag2626.xml"/><Relationship Id="rId17" Type="http://schemas.openxmlformats.org/officeDocument/2006/relationships/tags" Target="../tags/tag2641.xml"/><Relationship Id="rId16" Type="http://schemas.openxmlformats.org/officeDocument/2006/relationships/tags" Target="../tags/tag2640.xml"/><Relationship Id="rId15" Type="http://schemas.openxmlformats.org/officeDocument/2006/relationships/tags" Target="../tags/tag2639.xml"/><Relationship Id="rId14" Type="http://schemas.openxmlformats.org/officeDocument/2006/relationships/tags" Target="../tags/tag2638.xml"/><Relationship Id="rId13" Type="http://schemas.openxmlformats.org/officeDocument/2006/relationships/tags" Target="../tags/tag2637.xml"/><Relationship Id="rId12" Type="http://schemas.openxmlformats.org/officeDocument/2006/relationships/tags" Target="../tags/tag2636.xml"/><Relationship Id="rId11" Type="http://schemas.openxmlformats.org/officeDocument/2006/relationships/tags" Target="../tags/tag2635.xml"/><Relationship Id="rId10" Type="http://schemas.openxmlformats.org/officeDocument/2006/relationships/tags" Target="../tags/tag2634.xml"/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9" Type="http://schemas.openxmlformats.org/officeDocument/2006/relationships/tags" Target="../tags/tag2649.xml"/><Relationship Id="rId8" Type="http://schemas.openxmlformats.org/officeDocument/2006/relationships/tags" Target="../tags/tag2648.xml"/><Relationship Id="rId7" Type="http://schemas.openxmlformats.org/officeDocument/2006/relationships/tags" Target="../tags/tag2647.xml"/><Relationship Id="rId6" Type="http://schemas.openxmlformats.org/officeDocument/2006/relationships/tags" Target="../tags/tag2646.xml"/><Relationship Id="rId5" Type="http://schemas.openxmlformats.org/officeDocument/2006/relationships/tags" Target="../tags/tag2645.xml"/><Relationship Id="rId4" Type="http://schemas.openxmlformats.org/officeDocument/2006/relationships/tags" Target="../tags/tag2644.xml"/><Relationship Id="rId3" Type="http://schemas.openxmlformats.org/officeDocument/2006/relationships/tags" Target="../tags/tag2643.xml"/><Relationship Id="rId2" Type="http://schemas.openxmlformats.org/officeDocument/2006/relationships/tags" Target="../tags/tag2642.xml"/><Relationship Id="rId18" Type="http://schemas.openxmlformats.org/officeDocument/2006/relationships/tags" Target="../tags/tag2658.xml"/><Relationship Id="rId17" Type="http://schemas.openxmlformats.org/officeDocument/2006/relationships/tags" Target="../tags/tag2657.xml"/><Relationship Id="rId16" Type="http://schemas.openxmlformats.org/officeDocument/2006/relationships/tags" Target="../tags/tag2656.xml"/><Relationship Id="rId15" Type="http://schemas.openxmlformats.org/officeDocument/2006/relationships/tags" Target="../tags/tag2655.xml"/><Relationship Id="rId14" Type="http://schemas.openxmlformats.org/officeDocument/2006/relationships/tags" Target="../tags/tag2654.xml"/><Relationship Id="rId13" Type="http://schemas.openxmlformats.org/officeDocument/2006/relationships/tags" Target="../tags/tag2653.xml"/><Relationship Id="rId12" Type="http://schemas.openxmlformats.org/officeDocument/2006/relationships/tags" Target="../tags/tag2652.xml"/><Relationship Id="rId11" Type="http://schemas.openxmlformats.org/officeDocument/2006/relationships/tags" Target="../tags/tag2651.xml"/><Relationship Id="rId10" Type="http://schemas.openxmlformats.org/officeDocument/2006/relationships/tags" Target="../tags/tag2650.xml"/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9" Type="http://schemas.openxmlformats.org/officeDocument/2006/relationships/tags" Target="../tags/tag2666.xml"/><Relationship Id="rId8" Type="http://schemas.openxmlformats.org/officeDocument/2006/relationships/tags" Target="../tags/tag2665.xml"/><Relationship Id="rId7" Type="http://schemas.openxmlformats.org/officeDocument/2006/relationships/tags" Target="../tags/tag2664.xml"/><Relationship Id="rId6" Type="http://schemas.openxmlformats.org/officeDocument/2006/relationships/tags" Target="../tags/tag2663.xml"/><Relationship Id="rId5" Type="http://schemas.openxmlformats.org/officeDocument/2006/relationships/tags" Target="../tags/tag2662.xml"/><Relationship Id="rId4" Type="http://schemas.openxmlformats.org/officeDocument/2006/relationships/tags" Target="../tags/tag2661.xml"/><Relationship Id="rId3" Type="http://schemas.openxmlformats.org/officeDocument/2006/relationships/tags" Target="../tags/tag2660.xml"/><Relationship Id="rId2" Type="http://schemas.openxmlformats.org/officeDocument/2006/relationships/tags" Target="../tags/tag2659.xml"/><Relationship Id="rId18" Type="http://schemas.openxmlformats.org/officeDocument/2006/relationships/tags" Target="../tags/tag2675.xml"/><Relationship Id="rId17" Type="http://schemas.openxmlformats.org/officeDocument/2006/relationships/tags" Target="../tags/tag2674.xml"/><Relationship Id="rId16" Type="http://schemas.openxmlformats.org/officeDocument/2006/relationships/tags" Target="../tags/tag2673.xml"/><Relationship Id="rId15" Type="http://schemas.openxmlformats.org/officeDocument/2006/relationships/tags" Target="../tags/tag2672.xml"/><Relationship Id="rId14" Type="http://schemas.openxmlformats.org/officeDocument/2006/relationships/tags" Target="../tags/tag2671.xml"/><Relationship Id="rId13" Type="http://schemas.openxmlformats.org/officeDocument/2006/relationships/tags" Target="../tags/tag2670.xml"/><Relationship Id="rId12" Type="http://schemas.openxmlformats.org/officeDocument/2006/relationships/tags" Target="../tags/tag2669.xml"/><Relationship Id="rId11" Type="http://schemas.openxmlformats.org/officeDocument/2006/relationships/tags" Target="../tags/tag2668.xml"/><Relationship Id="rId10" Type="http://schemas.openxmlformats.org/officeDocument/2006/relationships/tags" Target="../tags/tag2667.xml"/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9" Type="http://schemas.openxmlformats.org/officeDocument/2006/relationships/tags" Target="../tags/tag2683.xml"/><Relationship Id="rId8" Type="http://schemas.openxmlformats.org/officeDocument/2006/relationships/tags" Target="../tags/tag2682.xml"/><Relationship Id="rId7" Type="http://schemas.openxmlformats.org/officeDocument/2006/relationships/tags" Target="../tags/tag2681.xml"/><Relationship Id="rId6" Type="http://schemas.openxmlformats.org/officeDocument/2006/relationships/tags" Target="../tags/tag2680.xml"/><Relationship Id="rId5" Type="http://schemas.openxmlformats.org/officeDocument/2006/relationships/tags" Target="../tags/tag2679.xml"/><Relationship Id="rId4" Type="http://schemas.openxmlformats.org/officeDocument/2006/relationships/tags" Target="../tags/tag2678.xml"/><Relationship Id="rId3" Type="http://schemas.openxmlformats.org/officeDocument/2006/relationships/tags" Target="../tags/tag2677.xml"/><Relationship Id="rId2" Type="http://schemas.openxmlformats.org/officeDocument/2006/relationships/tags" Target="../tags/tag2676.xml"/><Relationship Id="rId18" Type="http://schemas.openxmlformats.org/officeDocument/2006/relationships/tags" Target="../tags/tag2692.xml"/><Relationship Id="rId17" Type="http://schemas.openxmlformats.org/officeDocument/2006/relationships/tags" Target="../tags/tag2691.xml"/><Relationship Id="rId16" Type="http://schemas.openxmlformats.org/officeDocument/2006/relationships/tags" Target="../tags/tag2690.xml"/><Relationship Id="rId15" Type="http://schemas.openxmlformats.org/officeDocument/2006/relationships/tags" Target="../tags/tag2689.xml"/><Relationship Id="rId14" Type="http://schemas.openxmlformats.org/officeDocument/2006/relationships/tags" Target="../tags/tag2688.xml"/><Relationship Id="rId13" Type="http://schemas.openxmlformats.org/officeDocument/2006/relationships/tags" Target="../tags/tag2687.xml"/><Relationship Id="rId12" Type="http://schemas.openxmlformats.org/officeDocument/2006/relationships/tags" Target="../tags/tag2686.xml"/><Relationship Id="rId11" Type="http://schemas.openxmlformats.org/officeDocument/2006/relationships/tags" Target="../tags/tag2685.xml"/><Relationship Id="rId10" Type="http://schemas.openxmlformats.org/officeDocument/2006/relationships/tags" Target="../tags/tag2684.xml"/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9" Type="http://schemas.openxmlformats.org/officeDocument/2006/relationships/tags" Target="../tags/tag2699.xml"/><Relationship Id="rId8" Type="http://schemas.openxmlformats.org/officeDocument/2006/relationships/tags" Target="../tags/tag2698.xml"/><Relationship Id="rId7" Type="http://schemas.openxmlformats.org/officeDocument/2006/relationships/tags" Target="../tags/tag2697.xml"/><Relationship Id="rId6" Type="http://schemas.openxmlformats.org/officeDocument/2006/relationships/tags" Target="../tags/tag2696.xml"/><Relationship Id="rId5" Type="http://schemas.openxmlformats.org/officeDocument/2006/relationships/tags" Target="../tags/tag2695.xml"/><Relationship Id="rId4" Type="http://schemas.openxmlformats.org/officeDocument/2006/relationships/image" Target="../media/image1.png"/><Relationship Id="rId3" Type="http://schemas.openxmlformats.org/officeDocument/2006/relationships/tags" Target="../tags/tag2694.xml"/><Relationship Id="rId2" Type="http://schemas.openxmlformats.org/officeDocument/2006/relationships/tags" Target="../tags/tag2693.xml"/><Relationship Id="rId13" Type="http://schemas.openxmlformats.org/officeDocument/2006/relationships/tags" Target="../tags/tag2703.xml"/><Relationship Id="rId12" Type="http://schemas.openxmlformats.org/officeDocument/2006/relationships/tags" Target="../tags/tag2702.xml"/><Relationship Id="rId11" Type="http://schemas.openxmlformats.org/officeDocument/2006/relationships/tags" Target="../tags/tag2701.xml"/><Relationship Id="rId10" Type="http://schemas.openxmlformats.org/officeDocument/2006/relationships/tags" Target="../tags/tag2700.xml"/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9" Type="http://schemas.openxmlformats.org/officeDocument/2006/relationships/tags" Target="../tags/tag2711.xml"/><Relationship Id="rId8" Type="http://schemas.openxmlformats.org/officeDocument/2006/relationships/tags" Target="../tags/tag2710.xml"/><Relationship Id="rId7" Type="http://schemas.openxmlformats.org/officeDocument/2006/relationships/tags" Target="../tags/tag2709.xml"/><Relationship Id="rId6" Type="http://schemas.openxmlformats.org/officeDocument/2006/relationships/tags" Target="../tags/tag2708.xml"/><Relationship Id="rId5" Type="http://schemas.openxmlformats.org/officeDocument/2006/relationships/tags" Target="../tags/tag2707.xml"/><Relationship Id="rId4" Type="http://schemas.openxmlformats.org/officeDocument/2006/relationships/tags" Target="../tags/tag2706.xml"/><Relationship Id="rId3" Type="http://schemas.openxmlformats.org/officeDocument/2006/relationships/tags" Target="../tags/tag2705.xml"/><Relationship Id="rId2" Type="http://schemas.openxmlformats.org/officeDocument/2006/relationships/tags" Target="../tags/tag2704.xml"/><Relationship Id="rId17" Type="http://schemas.openxmlformats.org/officeDocument/2006/relationships/tags" Target="../tags/tag2719.xml"/><Relationship Id="rId16" Type="http://schemas.openxmlformats.org/officeDocument/2006/relationships/tags" Target="../tags/tag2718.xml"/><Relationship Id="rId15" Type="http://schemas.openxmlformats.org/officeDocument/2006/relationships/tags" Target="../tags/tag2717.xml"/><Relationship Id="rId14" Type="http://schemas.openxmlformats.org/officeDocument/2006/relationships/tags" Target="../tags/tag2716.xml"/><Relationship Id="rId13" Type="http://schemas.openxmlformats.org/officeDocument/2006/relationships/tags" Target="../tags/tag2715.xml"/><Relationship Id="rId12" Type="http://schemas.openxmlformats.org/officeDocument/2006/relationships/tags" Target="../tags/tag2714.xml"/><Relationship Id="rId11" Type="http://schemas.openxmlformats.org/officeDocument/2006/relationships/tags" Target="../tags/tag2713.xml"/><Relationship Id="rId10" Type="http://schemas.openxmlformats.org/officeDocument/2006/relationships/tags" Target="../tags/tag2712.xml"/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9" Type="http://schemas.openxmlformats.org/officeDocument/2006/relationships/tags" Target="../tags/tag2733.xml"/><Relationship Id="rId8" Type="http://schemas.openxmlformats.org/officeDocument/2006/relationships/tags" Target="../tags/tag2732.xml"/><Relationship Id="rId7" Type="http://schemas.openxmlformats.org/officeDocument/2006/relationships/tags" Target="../tags/tag2731.xml"/><Relationship Id="rId6" Type="http://schemas.openxmlformats.org/officeDocument/2006/relationships/tags" Target="../tags/tag2730.xml"/><Relationship Id="rId5" Type="http://schemas.openxmlformats.org/officeDocument/2006/relationships/tags" Target="../tags/tag2729.xml"/><Relationship Id="rId4" Type="http://schemas.openxmlformats.org/officeDocument/2006/relationships/tags" Target="../tags/tag2728.xml"/><Relationship Id="rId3" Type="http://schemas.openxmlformats.org/officeDocument/2006/relationships/tags" Target="../tags/tag2727.xml"/><Relationship Id="rId2" Type="http://schemas.openxmlformats.org/officeDocument/2006/relationships/tags" Target="../tags/tag2726.xml"/><Relationship Id="rId17" Type="http://schemas.openxmlformats.org/officeDocument/2006/relationships/tags" Target="../tags/tag2741.xml"/><Relationship Id="rId16" Type="http://schemas.openxmlformats.org/officeDocument/2006/relationships/tags" Target="../tags/tag2740.xml"/><Relationship Id="rId15" Type="http://schemas.openxmlformats.org/officeDocument/2006/relationships/tags" Target="../tags/tag2739.xml"/><Relationship Id="rId14" Type="http://schemas.openxmlformats.org/officeDocument/2006/relationships/tags" Target="../tags/tag2738.xml"/><Relationship Id="rId13" Type="http://schemas.openxmlformats.org/officeDocument/2006/relationships/tags" Target="../tags/tag2737.xml"/><Relationship Id="rId12" Type="http://schemas.openxmlformats.org/officeDocument/2006/relationships/tags" Target="../tags/tag2736.xml"/><Relationship Id="rId11" Type="http://schemas.openxmlformats.org/officeDocument/2006/relationships/tags" Target="../tags/tag2735.xml"/><Relationship Id="rId10" Type="http://schemas.openxmlformats.org/officeDocument/2006/relationships/tags" Target="../tags/tag2734.xml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9" Type="http://schemas.openxmlformats.org/officeDocument/2006/relationships/tags" Target="../tags/tag2748.xml"/><Relationship Id="rId8" Type="http://schemas.openxmlformats.org/officeDocument/2006/relationships/tags" Target="../tags/tag2747.xml"/><Relationship Id="rId7" Type="http://schemas.openxmlformats.org/officeDocument/2006/relationships/tags" Target="../tags/tag2746.xml"/><Relationship Id="rId6" Type="http://schemas.openxmlformats.org/officeDocument/2006/relationships/tags" Target="../tags/tag2745.xml"/><Relationship Id="rId5" Type="http://schemas.openxmlformats.org/officeDocument/2006/relationships/tags" Target="../tags/tag2744.xml"/><Relationship Id="rId4" Type="http://schemas.openxmlformats.org/officeDocument/2006/relationships/image" Target="../media/image1.png"/><Relationship Id="rId3" Type="http://schemas.openxmlformats.org/officeDocument/2006/relationships/tags" Target="../tags/tag2743.xml"/><Relationship Id="rId2" Type="http://schemas.openxmlformats.org/officeDocument/2006/relationships/tags" Target="../tags/tag2742.xml"/><Relationship Id="rId10" Type="http://schemas.openxmlformats.org/officeDocument/2006/relationships/tags" Target="../tags/tag2749.xml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9" Type="http://schemas.openxmlformats.org/officeDocument/2006/relationships/tags" Target="../tags/tag2757.xml"/><Relationship Id="rId8" Type="http://schemas.openxmlformats.org/officeDocument/2006/relationships/tags" Target="../tags/tag2756.xml"/><Relationship Id="rId7" Type="http://schemas.openxmlformats.org/officeDocument/2006/relationships/tags" Target="../tags/tag2755.xml"/><Relationship Id="rId6" Type="http://schemas.openxmlformats.org/officeDocument/2006/relationships/tags" Target="../tags/tag2754.xml"/><Relationship Id="rId5" Type="http://schemas.openxmlformats.org/officeDocument/2006/relationships/tags" Target="../tags/tag2753.xml"/><Relationship Id="rId4" Type="http://schemas.openxmlformats.org/officeDocument/2006/relationships/tags" Target="../tags/tag2752.xml"/><Relationship Id="rId3" Type="http://schemas.openxmlformats.org/officeDocument/2006/relationships/tags" Target="../tags/tag2751.xml"/><Relationship Id="rId2" Type="http://schemas.openxmlformats.org/officeDocument/2006/relationships/tags" Target="../tags/tag2750.xml"/><Relationship Id="rId11" Type="http://schemas.openxmlformats.org/officeDocument/2006/relationships/tags" Target="../tags/tag2759.xml"/><Relationship Id="rId10" Type="http://schemas.openxmlformats.org/officeDocument/2006/relationships/tags" Target="../tags/tag2758.xml"/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9" Type="http://schemas.openxmlformats.org/officeDocument/2006/relationships/tags" Target="../tags/tag2766.xml"/><Relationship Id="rId8" Type="http://schemas.openxmlformats.org/officeDocument/2006/relationships/tags" Target="../tags/tag2765.xml"/><Relationship Id="rId7" Type="http://schemas.openxmlformats.org/officeDocument/2006/relationships/tags" Target="../tags/tag2764.xml"/><Relationship Id="rId6" Type="http://schemas.openxmlformats.org/officeDocument/2006/relationships/tags" Target="../tags/tag2763.xml"/><Relationship Id="rId5" Type="http://schemas.openxmlformats.org/officeDocument/2006/relationships/tags" Target="../tags/tag2762.xml"/><Relationship Id="rId4" Type="http://schemas.openxmlformats.org/officeDocument/2006/relationships/image" Target="../media/image1.png"/><Relationship Id="rId3" Type="http://schemas.openxmlformats.org/officeDocument/2006/relationships/tags" Target="../tags/tag2761.xml"/><Relationship Id="rId2" Type="http://schemas.openxmlformats.org/officeDocument/2006/relationships/tags" Target="../tags/tag2760.xml"/><Relationship Id="rId11" Type="http://schemas.openxmlformats.org/officeDocument/2006/relationships/tags" Target="../tags/tag2768.xml"/><Relationship Id="rId10" Type="http://schemas.openxmlformats.org/officeDocument/2006/relationships/tags" Target="../tags/tag2767.xml"/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9" Type="http://schemas.openxmlformats.org/officeDocument/2006/relationships/tags" Target="../tags/tag2775.xml"/><Relationship Id="rId8" Type="http://schemas.openxmlformats.org/officeDocument/2006/relationships/tags" Target="../tags/tag2774.xml"/><Relationship Id="rId7" Type="http://schemas.openxmlformats.org/officeDocument/2006/relationships/tags" Target="../tags/tag2773.xml"/><Relationship Id="rId6" Type="http://schemas.openxmlformats.org/officeDocument/2006/relationships/tags" Target="../tags/tag2772.xml"/><Relationship Id="rId5" Type="http://schemas.openxmlformats.org/officeDocument/2006/relationships/tags" Target="../tags/tag2771.xml"/><Relationship Id="rId4" Type="http://schemas.openxmlformats.org/officeDocument/2006/relationships/image" Target="../media/image1.png"/><Relationship Id="rId3" Type="http://schemas.openxmlformats.org/officeDocument/2006/relationships/tags" Target="../tags/tag2770.xml"/><Relationship Id="rId2" Type="http://schemas.openxmlformats.org/officeDocument/2006/relationships/tags" Target="../tags/tag2769.xml"/><Relationship Id="rId13" Type="http://schemas.openxmlformats.org/officeDocument/2006/relationships/tags" Target="../tags/tag2779.xml"/><Relationship Id="rId12" Type="http://schemas.openxmlformats.org/officeDocument/2006/relationships/tags" Target="../tags/tag2778.xml"/><Relationship Id="rId11" Type="http://schemas.openxmlformats.org/officeDocument/2006/relationships/tags" Target="../tags/tag2777.xml"/><Relationship Id="rId10" Type="http://schemas.openxmlformats.org/officeDocument/2006/relationships/tags" Target="../tags/tag2776.xml"/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9" Type="http://schemas.openxmlformats.org/officeDocument/2006/relationships/tags" Target="../tags/tag2787.xml"/><Relationship Id="rId8" Type="http://schemas.openxmlformats.org/officeDocument/2006/relationships/tags" Target="../tags/tag2786.xml"/><Relationship Id="rId7" Type="http://schemas.openxmlformats.org/officeDocument/2006/relationships/tags" Target="../tags/tag2785.xml"/><Relationship Id="rId6" Type="http://schemas.openxmlformats.org/officeDocument/2006/relationships/tags" Target="../tags/tag2784.xml"/><Relationship Id="rId5" Type="http://schemas.openxmlformats.org/officeDocument/2006/relationships/tags" Target="../tags/tag2783.xml"/><Relationship Id="rId4" Type="http://schemas.openxmlformats.org/officeDocument/2006/relationships/tags" Target="../tags/tag2782.xml"/><Relationship Id="rId3" Type="http://schemas.openxmlformats.org/officeDocument/2006/relationships/tags" Target="../tags/tag2781.xml"/><Relationship Id="rId2" Type="http://schemas.openxmlformats.org/officeDocument/2006/relationships/tags" Target="../tags/tag2780.xml"/><Relationship Id="rId10" Type="http://schemas.openxmlformats.org/officeDocument/2006/relationships/tags" Target="../tags/tag2788.xml"/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4" Type="http://schemas.openxmlformats.org/officeDocument/2006/relationships/tags" Target="../tags/tag2791.xml"/><Relationship Id="rId3" Type="http://schemas.openxmlformats.org/officeDocument/2006/relationships/tags" Target="../tags/tag2790.xml"/><Relationship Id="rId2" Type="http://schemas.openxmlformats.org/officeDocument/2006/relationships/tags" Target="../tags/tag2789.xml"/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9" Type="http://schemas.openxmlformats.org/officeDocument/2006/relationships/tags" Target="../tags/tag2798.xml"/><Relationship Id="rId8" Type="http://schemas.openxmlformats.org/officeDocument/2006/relationships/tags" Target="../tags/tag2797.xml"/><Relationship Id="rId7" Type="http://schemas.openxmlformats.org/officeDocument/2006/relationships/tags" Target="../tags/tag2796.xml"/><Relationship Id="rId6" Type="http://schemas.openxmlformats.org/officeDocument/2006/relationships/tags" Target="../tags/tag2795.xml"/><Relationship Id="rId5" Type="http://schemas.openxmlformats.org/officeDocument/2006/relationships/tags" Target="../tags/tag2794.xml"/><Relationship Id="rId4" Type="http://schemas.openxmlformats.org/officeDocument/2006/relationships/image" Target="../media/image1.png"/><Relationship Id="rId3" Type="http://schemas.openxmlformats.org/officeDocument/2006/relationships/tags" Target="../tags/tag2793.xml"/><Relationship Id="rId2" Type="http://schemas.openxmlformats.org/officeDocument/2006/relationships/tags" Target="../tags/tag2792.xml"/><Relationship Id="rId11" Type="http://schemas.openxmlformats.org/officeDocument/2006/relationships/tags" Target="../tags/tag2800.xml"/><Relationship Id="rId10" Type="http://schemas.openxmlformats.org/officeDocument/2006/relationships/tags" Target="../tags/tag2799.xml"/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9" Type="http://schemas.openxmlformats.org/officeDocument/2006/relationships/tags" Target="../tags/tag2808.xml"/><Relationship Id="rId8" Type="http://schemas.openxmlformats.org/officeDocument/2006/relationships/tags" Target="../tags/tag2807.xml"/><Relationship Id="rId7" Type="http://schemas.openxmlformats.org/officeDocument/2006/relationships/tags" Target="../tags/tag2806.xml"/><Relationship Id="rId6" Type="http://schemas.openxmlformats.org/officeDocument/2006/relationships/tags" Target="../tags/tag2805.xml"/><Relationship Id="rId5" Type="http://schemas.openxmlformats.org/officeDocument/2006/relationships/tags" Target="../tags/tag2804.xml"/><Relationship Id="rId4" Type="http://schemas.openxmlformats.org/officeDocument/2006/relationships/tags" Target="../tags/tag2803.xml"/><Relationship Id="rId3" Type="http://schemas.openxmlformats.org/officeDocument/2006/relationships/tags" Target="../tags/tag2802.xml"/><Relationship Id="rId2" Type="http://schemas.openxmlformats.org/officeDocument/2006/relationships/tags" Target="../tags/tag2801.xml"/><Relationship Id="rId18" Type="http://schemas.openxmlformats.org/officeDocument/2006/relationships/tags" Target="../tags/tag2817.xml"/><Relationship Id="rId17" Type="http://schemas.openxmlformats.org/officeDocument/2006/relationships/tags" Target="../tags/tag2816.xml"/><Relationship Id="rId16" Type="http://schemas.openxmlformats.org/officeDocument/2006/relationships/tags" Target="../tags/tag2815.xml"/><Relationship Id="rId15" Type="http://schemas.openxmlformats.org/officeDocument/2006/relationships/tags" Target="../tags/tag2814.xml"/><Relationship Id="rId14" Type="http://schemas.openxmlformats.org/officeDocument/2006/relationships/tags" Target="../tags/tag2813.xml"/><Relationship Id="rId13" Type="http://schemas.openxmlformats.org/officeDocument/2006/relationships/tags" Target="../tags/tag2812.xml"/><Relationship Id="rId12" Type="http://schemas.openxmlformats.org/officeDocument/2006/relationships/tags" Target="../tags/tag2811.xml"/><Relationship Id="rId11" Type="http://schemas.openxmlformats.org/officeDocument/2006/relationships/tags" Target="../tags/tag2810.xml"/><Relationship Id="rId10" Type="http://schemas.openxmlformats.org/officeDocument/2006/relationships/tags" Target="../tags/tag2809.xml"/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9" Type="http://schemas.openxmlformats.org/officeDocument/2006/relationships/tags" Target="../tags/tag2825.xml"/><Relationship Id="rId8" Type="http://schemas.openxmlformats.org/officeDocument/2006/relationships/tags" Target="../tags/tag2824.xml"/><Relationship Id="rId7" Type="http://schemas.openxmlformats.org/officeDocument/2006/relationships/tags" Target="../tags/tag2823.xml"/><Relationship Id="rId6" Type="http://schemas.openxmlformats.org/officeDocument/2006/relationships/tags" Target="../tags/tag2822.xml"/><Relationship Id="rId5" Type="http://schemas.openxmlformats.org/officeDocument/2006/relationships/tags" Target="../tags/tag2821.xml"/><Relationship Id="rId4" Type="http://schemas.openxmlformats.org/officeDocument/2006/relationships/tags" Target="../tags/tag2820.xml"/><Relationship Id="rId3" Type="http://schemas.openxmlformats.org/officeDocument/2006/relationships/tags" Target="../tags/tag2819.xml"/><Relationship Id="rId2" Type="http://schemas.openxmlformats.org/officeDocument/2006/relationships/tags" Target="../tags/tag2818.xml"/><Relationship Id="rId17" Type="http://schemas.openxmlformats.org/officeDocument/2006/relationships/tags" Target="../tags/tag2833.xml"/><Relationship Id="rId16" Type="http://schemas.openxmlformats.org/officeDocument/2006/relationships/tags" Target="../tags/tag2832.xml"/><Relationship Id="rId15" Type="http://schemas.openxmlformats.org/officeDocument/2006/relationships/tags" Target="../tags/tag2831.xml"/><Relationship Id="rId14" Type="http://schemas.openxmlformats.org/officeDocument/2006/relationships/tags" Target="../tags/tag2830.xml"/><Relationship Id="rId13" Type="http://schemas.openxmlformats.org/officeDocument/2006/relationships/tags" Target="../tags/tag2829.xml"/><Relationship Id="rId12" Type="http://schemas.openxmlformats.org/officeDocument/2006/relationships/tags" Target="../tags/tag2828.xml"/><Relationship Id="rId11" Type="http://schemas.openxmlformats.org/officeDocument/2006/relationships/tags" Target="../tags/tag2827.xml"/><Relationship Id="rId10" Type="http://schemas.openxmlformats.org/officeDocument/2006/relationships/tags" Target="../tags/tag2826.xml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9" Type="http://schemas.openxmlformats.org/officeDocument/2006/relationships/tags" Target="../tags/tag2841.xml"/><Relationship Id="rId8" Type="http://schemas.openxmlformats.org/officeDocument/2006/relationships/tags" Target="../tags/tag2840.xml"/><Relationship Id="rId7" Type="http://schemas.openxmlformats.org/officeDocument/2006/relationships/tags" Target="../tags/tag2839.xml"/><Relationship Id="rId6" Type="http://schemas.openxmlformats.org/officeDocument/2006/relationships/tags" Target="../tags/tag2838.xml"/><Relationship Id="rId5" Type="http://schemas.openxmlformats.org/officeDocument/2006/relationships/tags" Target="../tags/tag2837.xml"/><Relationship Id="rId4" Type="http://schemas.openxmlformats.org/officeDocument/2006/relationships/tags" Target="../tags/tag2836.xml"/><Relationship Id="rId3" Type="http://schemas.openxmlformats.org/officeDocument/2006/relationships/tags" Target="../tags/tag2835.xml"/><Relationship Id="rId2" Type="http://schemas.openxmlformats.org/officeDocument/2006/relationships/tags" Target="../tags/tag2834.xml"/><Relationship Id="rId15" Type="http://schemas.openxmlformats.org/officeDocument/2006/relationships/tags" Target="../tags/tag2847.xml"/><Relationship Id="rId14" Type="http://schemas.openxmlformats.org/officeDocument/2006/relationships/tags" Target="../tags/tag2846.xml"/><Relationship Id="rId13" Type="http://schemas.openxmlformats.org/officeDocument/2006/relationships/tags" Target="../tags/tag2845.xml"/><Relationship Id="rId12" Type="http://schemas.openxmlformats.org/officeDocument/2006/relationships/tags" Target="../tags/tag2844.xml"/><Relationship Id="rId11" Type="http://schemas.openxmlformats.org/officeDocument/2006/relationships/tags" Target="../tags/tag2843.xml"/><Relationship Id="rId10" Type="http://schemas.openxmlformats.org/officeDocument/2006/relationships/tags" Target="../tags/tag2842.xml"/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tags" Target="../tags/tag2853.xml"/><Relationship Id="rId7" Type="http://schemas.openxmlformats.org/officeDocument/2006/relationships/tags" Target="../tags/tag2852.xml"/><Relationship Id="rId6" Type="http://schemas.openxmlformats.org/officeDocument/2006/relationships/tags" Target="../tags/tag2851.xml"/><Relationship Id="rId5" Type="http://schemas.openxmlformats.org/officeDocument/2006/relationships/tags" Target="../tags/tag2850.xml"/><Relationship Id="rId4" Type="http://schemas.openxmlformats.org/officeDocument/2006/relationships/tags" Target="../tags/tag2849.xml"/><Relationship Id="rId3" Type="http://schemas.openxmlformats.org/officeDocument/2006/relationships/image" Target="../media/image1.png"/><Relationship Id="rId2" Type="http://schemas.openxmlformats.org/officeDocument/2006/relationships/tags" Target="../tags/tag2848.xml"/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9" Type="http://schemas.openxmlformats.org/officeDocument/2006/relationships/tags" Target="../tags/tag2861.xml"/><Relationship Id="rId8" Type="http://schemas.openxmlformats.org/officeDocument/2006/relationships/tags" Target="../tags/tag2860.xml"/><Relationship Id="rId7" Type="http://schemas.openxmlformats.org/officeDocument/2006/relationships/tags" Target="../tags/tag2859.xml"/><Relationship Id="rId6" Type="http://schemas.openxmlformats.org/officeDocument/2006/relationships/tags" Target="../tags/tag2858.xml"/><Relationship Id="rId5" Type="http://schemas.openxmlformats.org/officeDocument/2006/relationships/tags" Target="../tags/tag2857.xml"/><Relationship Id="rId4" Type="http://schemas.openxmlformats.org/officeDocument/2006/relationships/tags" Target="../tags/tag2856.xml"/><Relationship Id="rId3" Type="http://schemas.openxmlformats.org/officeDocument/2006/relationships/tags" Target="../tags/tag2855.xml"/><Relationship Id="rId2" Type="http://schemas.openxmlformats.org/officeDocument/2006/relationships/tags" Target="../tags/tag2854.xml"/><Relationship Id="rId17" Type="http://schemas.openxmlformats.org/officeDocument/2006/relationships/tags" Target="../tags/tag2869.xml"/><Relationship Id="rId16" Type="http://schemas.openxmlformats.org/officeDocument/2006/relationships/tags" Target="../tags/tag2868.xml"/><Relationship Id="rId15" Type="http://schemas.openxmlformats.org/officeDocument/2006/relationships/tags" Target="../tags/tag2867.xml"/><Relationship Id="rId14" Type="http://schemas.openxmlformats.org/officeDocument/2006/relationships/tags" Target="../tags/tag2866.xml"/><Relationship Id="rId13" Type="http://schemas.openxmlformats.org/officeDocument/2006/relationships/tags" Target="../tags/tag2865.xml"/><Relationship Id="rId12" Type="http://schemas.openxmlformats.org/officeDocument/2006/relationships/tags" Target="../tags/tag2864.xml"/><Relationship Id="rId11" Type="http://schemas.openxmlformats.org/officeDocument/2006/relationships/tags" Target="../tags/tag2863.xml"/><Relationship Id="rId10" Type="http://schemas.openxmlformats.org/officeDocument/2006/relationships/tags" Target="../tags/tag2862.xml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tags" Target="../tags/tag2877.xml"/><Relationship Id="rId8" Type="http://schemas.openxmlformats.org/officeDocument/2006/relationships/tags" Target="../tags/tag2876.xml"/><Relationship Id="rId7" Type="http://schemas.openxmlformats.org/officeDocument/2006/relationships/tags" Target="../tags/tag2875.xml"/><Relationship Id="rId6" Type="http://schemas.openxmlformats.org/officeDocument/2006/relationships/tags" Target="../tags/tag2874.xml"/><Relationship Id="rId5" Type="http://schemas.openxmlformats.org/officeDocument/2006/relationships/tags" Target="../tags/tag2873.xml"/><Relationship Id="rId4" Type="http://schemas.openxmlformats.org/officeDocument/2006/relationships/tags" Target="../tags/tag2872.xml"/><Relationship Id="rId3" Type="http://schemas.openxmlformats.org/officeDocument/2006/relationships/tags" Target="../tags/tag2871.xml"/><Relationship Id="rId2" Type="http://schemas.openxmlformats.org/officeDocument/2006/relationships/tags" Target="../tags/tag2870.xml"/><Relationship Id="rId18" Type="http://schemas.openxmlformats.org/officeDocument/2006/relationships/tags" Target="../tags/tag2886.xml"/><Relationship Id="rId17" Type="http://schemas.openxmlformats.org/officeDocument/2006/relationships/tags" Target="../tags/tag2885.xml"/><Relationship Id="rId16" Type="http://schemas.openxmlformats.org/officeDocument/2006/relationships/tags" Target="../tags/tag2884.xml"/><Relationship Id="rId15" Type="http://schemas.openxmlformats.org/officeDocument/2006/relationships/tags" Target="../tags/tag2883.xml"/><Relationship Id="rId14" Type="http://schemas.openxmlformats.org/officeDocument/2006/relationships/tags" Target="../tags/tag2882.xml"/><Relationship Id="rId13" Type="http://schemas.openxmlformats.org/officeDocument/2006/relationships/tags" Target="../tags/tag2881.xml"/><Relationship Id="rId12" Type="http://schemas.openxmlformats.org/officeDocument/2006/relationships/tags" Target="../tags/tag2880.xml"/><Relationship Id="rId11" Type="http://schemas.openxmlformats.org/officeDocument/2006/relationships/tags" Target="../tags/tag2879.xml"/><Relationship Id="rId10" Type="http://schemas.openxmlformats.org/officeDocument/2006/relationships/tags" Target="../tags/tag2878.xml"/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9" Type="http://schemas.openxmlformats.org/officeDocument/2006/relationships/tags" Target="../tags/tag2894.xml"/><Relationship Id="rId8" Type="http://schemas.openxmlformats.org/officeDocument/2006/relationships/tags" Target="../tags/tag2893.xml"/><Relationship Id="rId7" Type="http://schemas.openxmlformats.org/officeDocument/2006/relationships/tags" Target="../tags/tag2892.xml"/><Relationship Id="rId6" Type="http://schemas.openxmlformats.org/officeDocument/2006/relationships/tags" Target="../tags/tag2891.xml"/><Relationship Id="rId5" Type="http://schemas.openxmlformats.org/officeDocument/2006/relationships/tags" Target="../tags/tag2890.xml"/><Relationship Id="rId4" Type="http://schemas.openxmlformats.org/officeDocument/2006/relationships/tags" Target="../tags/tag2889.xml"/><Relationship Id="rId3" Type="http://schemas.openxmlformats.org/officeDocument/2006/relationships/tags" Target="../tags/tag2888.xml"/><Relationship Id="rId2" Type="http://schemas.openxmlformats.org/officeDocument/2006/relationships/tags" Target="../tags/tag2887.xml"/><Relationship Id="rId18" Type="http://schemas.openxmlformats.org/officeDocument/2006/relationships/tags" Target="../tags/tag2903.xml"/><Relationship Id="rId17" Type="http://schemas.openxmlformats.org/officeDocument/2006/relationships/tags" Target="../tags/tag2902.xml"/><Relationship Id="rId16" Type="http://schemas.openxmlformats.org/officeDocument/2006/relationships/tags" Target="../tags/tag2901.xml"/><Relationship Id="rId15" Type="http://schemas.openxmlformats.org/officeDocument/2006/relationships/tags" Target="../tags/tag2900.xml"/><Relationship Id="rId14" Type="http://schemas.openxmlformats.org/officeDocument/2006/relationships/tags" Target="../tags/tag2899.xml"/><Relationship Id="rId13" Type="http://schemas.openxmlformats.org/officeDocument/2006/relationships/tags" Target="../tags/tag2898.xml"/><Relationship Id="rId12" Type="http://schemas.openxmlformats.org/officeDocument/2006/relationships/tags" Target="../tags/tag2897.xml"/><Relationship Id="rId11" Type="http://schemas.openxmlformats.org/officeDocument/2006/relationships/tags" Target="../tags/tag2896.xml"/><Relationship Id="rId10" Type="http://schemas.openxmlformats.org/officeDocument/2006/relationships/tags" Target="../tags/tag2895.xml"/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9" Type="http://schemas.openxmlformats.org/officeDocument/2006/relationships/tags" Target="../tags/tag2911.xml"/><Relationship Id="rId8" Type="http://schemas.openxmlformats.org/officeDocument/2006/relationships/tags" Target="../tags/tag2910.xml"/><Relationship Id="rId7" Type="http://schemas.openxmlformats.org/officeDocument/2006/relationships/tags" Target="../tags/tag2909.xml"/><Relationship Id="rId6" Type="http://schemas.openxmlformats.org/officeDocument/2006/relationships/tags" Target="../tags/tag2908.xml"/><Relationship Id="rId5" Type="http://schemas.openxmlformats.org/officeDocument/2006/relationships/tags" Target="../tags/tag2907.xml"/><Relationship Id="rId4" Type="http://schemas.openxmlformats.org/officeDocument/2006/relationships/tags" Target="../tags/tag2906.xml"/><Relationship Id="rId3" Type="http://schemas.openxmlformats.org/officeDocument/2006/relationships/tags" Target="../tags/tag2905.xml"/><Relationship Id="rId2" Type="http://schemas.openxmlformats.org/officeDocument/2006/relationships/tags" Target="../tags/tag2904.xml"/><Relationship Id="rId18" Type="http://schemas.openxmlformats.org/officeDocument/2006/relationships/tags" Target="../tags/tag2920.xml"/><Relationship Id="rId17" Type="http://schemas.openxmlformats.org/officeDocument/2006/relationships/tags" Target="../tags/tag2919.xml"/><Relationship Id="rId16" Type="http://schemas.openxmlformats.org/officeDocument/2006/relationships/tags" Target="../tags/tag2918.xml"/><Relationship Id="rId15" Type="http://schemas.openxmlformats.org/officeDocument/2006/relationships/tags" Target="../tags/tag2917.xml"/><Relationship Id="rId14" Type="http://schemas.openxmlformats.org/officeDocument/2006/relationships/tags" Target="../tags/tag2916.xml"/><Relationship Id="rId13" Type="http://schemas.openxmlformats.org/officeDocument/2006/relationships/tags" Target="../tags/tag2915.xml"/><Relationship Id="rId12" Type="http://schemas.openxmlformats.org/officeDocument/2006/relationships/tags" Target="../tags/tag2914.xml"/><Relationship Id="rId11" Type="http://schemas.openxmlformats.org/officeDocument/2006/relationships/tags" Target="../tags/tag2913.xml"/><Relationship Id="rId10" Type="http://schemas.openxmlformats.org/officeDocument/2006/relationships/tags" Target="../tags/tag2912.xml"/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9" Type="http://schemas.openxmlformats.org/officeDocument/2006/relationships/tags" Target="../tags/tag2927.xml"/><Relationship Id="rId8" Type="http://schemas.openxmlformats.org/officeDocument/2006/relationships/tags" Target="../tags/tag2926.xml"/><Relationship Id="rId7" Type="http://schemas.openxmlformats.org/officeDocument/2006/relationships/tags" Target="../tags/tag2925.xml"/><Relationship Id="rId6" Type="http://schemas.openxmlformats.org/officeDocument/2006/relationships/tags" Target="../tags/tag2924.xml"/><Relationship Id="rId5" Type="http://schemas.openxmlformats.org/officeDocument/2006/relationships/tags" Target="../tags/tag2923.xml"/><Relationship Id="rId4" Type="http://schemas.openxmlformats.org/officeDocument/2006/relationships/image" Target="../media/image1.png"/><Relationship Id="rId3" Type="http://schemas.openxmlformats.org/officeDocument/2006/relationships/tags" Target="../tags/tag2922.xml"/><Relationship Id="rId2" Type="http://schemas.openxmlformats.org/officeDocument/2006/relationships/tags" Target="../tags/tag2921.xml"/><Relationship Id="rId13" Type="http://schemas.openxmlformats.org/officeDocument/2006/relationships/tags" Target="../tags/tag2931.xml"/><Relationship Id="rId12" Type="http://schemas.openxmlformats.org/officeDocument/2006/relationships/tags" Target="../tags/tag2930.xml"/><Relationship Id="rId11" Type="http://schemas.openxmlformats.org/officeDocument/2006/relationships/tags" Target="../tags/tag2929.xml"/><Relationship Id="rId10" Type="http://schemas.openxmlformats.org/officeDocument/2006/relationships/tags" Target="../tags/tag2928.xml"/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9" Type="http://schemas.openxmlformats.org/officeDocument/2006/relationships/tags" Target="../tags/tag2939.xml"/><Relationship Id="rId8" Type="http://schemas.openxmlformats.org/officeDocument/2006/relationships/tags" Target="../tags/tag2938.xml"/><Relationship Id="rId7" Type="http://schemas.openxmlformats.org/officeDocument/2006/relationships/tags" Target="../tags/tag2937.xml"/><Relationship Id="rId6" Type="http://schemas.openxmlformats.org/officeDocument/2006/relationships/tags" Target="../tags/tag2936.xml"/><Relationship Id="rId5" Type="http://schemas.openxmlformats.org/officeDocument/2006/relationships/tags" Target="../tags/tag2935.xml"/><Relationship Id="rId4" Type="http://schemas.openxmlformats.org/officeDocument/2006/relationships/tags" Target="../tags/tag2934.xml"/><Relationship Id="rId3" Type="http://schemas.openxmlformats.org/officeDocument/2006/relationships/tags" Target="../tags/tag2933.xml"/><Relationship Id="rId2" Type="http://schemas.openxmlformats.org/officeDocument/2006/relationships/tags" Target="../tags/tag2932.xml"/><Relationship Id="rId17" Type="http://schemas.openxmlformats.org/officeDocument/2006/relationships/tags" Target="../tags/tag2947.xml"/><Relationship Id="rId16" Type="http://schemas.openxmlformats.org/officeDocument/2006/relationships/tags" Target="../tags/tag2946.xml"/><Relationship Id="rId15" Type="http://schemas.openxmlformats.org/officeDocument/2006/relationships/tags" Target="../tags/tag2945.xml"/><Relationship Id="rId14" Type="http://schemas.openxmlformats.org/officeDocument/2006/relationships/tags" Target="../tags/tag2944.xml"/><Relationship Id="rId13" Type="http://schemas.openxmlformats.org/officeDocument/2006/relationships/tags" Target="../tags/tag2943.xml"/><Relationship Id="rId12" Type="http://schemas.openxmlformats.org/officeDocument/2006/relationships/tags" Target="../tags/tag2942.xml"/><Relationship Id="rId11" Type="http://schemas.openxmlformats.org/officeDocument/2006/relationships/tags" Target="../tags/tag2941.xml"/><Relationship Id="rId10" Type="http://schemas.openxmlformats.org/officeDocument/2006/relationships/tags" Target="../tags/tag2940.xml"/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9" Type="http://schemas.openxmlformats.org/officeDocument/2006/relationships/tags" Target="../tags/tag2961.xml"/><Relationship Id="rId8" Type="http://schemas.openxmlformats.org/officeDocument/2006/relationships/tags" Target="../tags/tag2960.xml"/><Relationship Id="rId7" Type="http://schemas.openxmlformats.org/officeDocument/2006/relationships/tags" Target="../tags/tag2959.xml"/><Relationship Id="rId6" Type="http://schemas.openxmlformats.org/officeDocument/2006/relationships/tags" Target="../tags/tag2958.xml"/><Relationship Id="rId5" Type="http://schemas.openxmlformats.org/officeDocument/2006/relationships/tags" Target="../tags/tag2957.xml"/><Relationship Id="rId4" Type="http://schemas.openxmlformats.org/officeDocument/2006/relationships/tags" Target="../tags/tag2956.xml"/><Relationship Id="rId3" Type="http://schemas.openxmlformats.org/officeDocument/2006/relationships/tags" Target="../tags/tag2955.xml"/><Relationship Id="rId2" Type="http://schemas.openxmlformats.org/officeDocument/2006/relationships/tags" Target="../tags/tag2954.xml"/><Relationship Id="rId17" Type="http://schemas.openxmlformats.org/officeDocument/2006/relationships/tags" Target="../tags/tag2969.xml"/><Relationship Id="rId16" Type="http://schemas.openxmlformats.org/officeDocument/2006/relationships/tags" Target="../tags/tag2968.xml"/><Relationship Id="rId15" Type="http://schemas.openxmlformats.org/officeDocument/2006/relationships/tags" Target="../tags/tag2967.xml"/><Relationship Id="rId14" Type="http://schemas.openxmlformats.org/officeDocument/2006/relationships/tags" Target="../tags/tag2966.xml"/><Relationship Id="rId13" Type="http://schemas.openxmlformats.org/officeDocument/2006/relationships/tags" Target="../tags/tag2965.xml"/><Relationship Id="rId12" Type="http://schemas.openxmlformats.org/officeDocument/2006/relationships/tags" Target="../tags/tag2964.xml"/><Relationship Id="rId11" Type="http://schemas.openxmlformats.org/officeDocument/2006/relationships/tags" Target="../tags/tag2963.xml"/><Relationship Id="rId10" Type="http://schemas.openxmlformats.org/officeDocument/2006/relationships/tags" Target="../tags/tag2962.xml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9" Type="http://schemas.openxmlformats.org/officeDocument/2006/relationships/tags" Target="../tags/tag2976.xml"/><Relationship Id="rId8" Type="http://schemas.openxmlformats.org/officeDocument/2006/relationships/tags" Target="../tags/tag2975.xml"/><Relationship Id="rId7" Type="http://schemas.openxmlformats.org/officeDocument/2006/relationships/tags" Target="../tags/tag2974.xml"/><Relationship Id="rId6" Type="http://schemas.openxmlformats.org/officeDocument/2006/relationships/tags" Target="../tags/tag2973.xml"/><Relationship Id="rId5" Type="http://schemas.openxmlformats.org/officeDocument/2006/relationships/tags" Target="../tags/tag2972.xml"/><Relationship Id="rId4" Type="http://schemas.openxmlformats.org/officeDocument/2006/relationships/image" Target="../media/image1.png"/><Relationship Id="rId3" Type="http://schemas.openxmlformats.org/officeDocument/2006/relationships/tags" Target="../tags/tag2971.xml"/><Relationship Id="rId2" Type="http://schemas.openxmlformats.org/officeDocument/2006/relationships/tags" Target="../tags/tag2970.xml"/><Relationship Id="rId10" Type="http://schemas.openxmlformats.org/officeDocument/2006/relationships/tags" Target="../tags/tag2977.xml"/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9" Type="http://schemas.openxmlformats.org/officeDocument/2006/relationships/tags" Target="../tags/tag2985.xml"/><Relationship Id="rId8" Type="http://schemas.openxmlformats.org/officeDocument/2006/relationships/tags" Target="../tags/tag2984.xml"/><Relationship Id="rId7" Type="http://schemas.openxmlformats.org/officeDocument/2006/relationships/tags" Target="../tags/tag2983.xml"/><Relationship Id="rId6" Type="http://schemas.openxmlformats.org/officeDocument/2006/relationships/tags" Target="../tags/tag2982.xml"/><Relationship Id="rId5" Type="http://schemas.openxmlformats.org/officeDocument/2006/relationships/tags" Target="../tags/tag2981.xml"/><Relationship Id="rId4" Type="http://schemas.openxmlformats.org/officeDocument/2006/relationships/tags" Target="../tags/tag2980.xml"/><Relationship Id="rId3" Type="http://schemas.openxmlformats.org/officeDocument/2006/relationships/tags" Target="../tags/tag2979.xml"/><Relationship Id="rId2" Type="http://schemas.openxmlformats.org/officeDocument/2006/relationships/tags" Target="../tags/tag2978.xml"/><Relationship Id="rId11" Type="http://schemas.openxmlformats.org/officeDocument/2006/relationships/tags" Target="../tags/tag2987.xml"/><Relationship Id="rId10" Type="http://schemas.openxmlformats.org/officeDocument/2006/relationships/tags" Target="../tags/tag2986.xml"/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9" Type="http://schemas.openxmlformats.org/officeDocument/2006/relationships/tags" Target="../tags/tag2994.xml"/><Relationship Id="rId8" Type="http://schemas.openxmlformats.org/officeDocument/2006/relationships/tags" Target="../tags/tag2993.xml"/><Relationship Id="rId7" Type="http://schemas.openxmlformats.org/officeDocument/2006/relationships/tags" Target="../tags/tag2992.xml"/><Relationship Id="rId6" Type="http://schemas.openxmlformats.org/officeDocument/2006/relationships/tags" Target="../tags/tag2991.xml"/><Relationship Id="rId5" Type="http://schemas.openxmlformats.org/officeDocument/2006/relationships/tags" Target="../tags/tag2990.xml"/><Relationship Id="rId4" Type="http://schemas.openxmlformats.org/officeDocument/2006/relationships/image" Target="../media/image1.png"/><Relationship Id="rId3" Type="http://schemas.openxmlformats.org/officeDocument/2006/relationships/tags" Target="../tags/tag2989.xml"/><Relationship Id="rId2" Type="http://schemas.openxmlformats.org/officeDocument/2006/relationships/tags" Target="../tags/tag2988.xml"/><Relationship Id="rId11" Type="http://schemas.openxmlformats.org/officeDocument/2006/relationships/tags" Target="../tags/tag2996.xml"/><Relationship Id="rId10" Type="http://schemas.openxmlformats.org/officeDocument/2006/relationships/tags" Target="../tags/tag2995.xml"/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9" Type="http://schemas.openxmlformats.org/officeDocument/2006/relationships/tags" Target="../tags/tag3003.xml"/><Relationship Id="rId8" Type="http://schemas.openxmlformats.org/officeDocument/2006/relationships/tags" Target="../tags/tag3002.xml"/><Relationship Id="rId7" Type="http://schemas.openxmlformats.org/officeDocument/2006/relationships/tags" Target="../tags/tag3001.xml"/><Relationship Id="rId6" Type="http://schemas.openxmlformats.org/officeDocument/2006/relationships/tags" Target="../tags/tag3000.xml"/><Relationship Id="rId5" Type="http://schemas.openxmlformats.org/officeDocument/2006/relationships/tags" Target="../tags/tag2999.xml"/><Relationship Id="rId4" Type="http://schemas.openxmlformats.org/officeDocument/2006/relationships/image" Target="../media/image1.png"/><Relationship Id="rId3" Type="http://schemas.openxmlformats.org/officeDocument/2006/relationships/tags" Target="../tags/tag2998.xml"/><Relationship Id="rId2" Type="http://schemas.openxmlformats.org/officeDocument/2006/relationships/tags" Target="../tags/tag2997.xml"/><Relationship Id="rId13" Type="http://schemas.openxmlformats.org/officeDocument/2006/relationships/tags" Target="../tags/tag3007.xml"/><Relationship Id="rId12" Type="http://schemas.openxmlformats.org/officeDocument/2006/relationships/tags" Target="../tags/tag3006.xml"/><Relationship Id="rId11" Type="http://schemas.openxmlformats.org/officeDocument/2006/relationships/tags" Target="../tags/tag3005.xml"/><Relationship Id="rId10" Type="http://schemas.openxmlformats.org/officeDocument/2006/relationships/tags" Target="../tags/tag3004.xml"/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9" Type="http://schemas.openxmlformats.org/officeDocument/2006/relationships/tags" Target="../tags/tag3015.xml"/><Relationship Id="rId8" Type="http://schemas.openxmlformats.org/officeDocument/2006/relationships/tags" Target="../tags/tag3014.xml"/><Relationship Id="rId7" Type="http://schemas.openxmlformats.org/officeDocument/2006/relationships/tags" Target="../tags/tag3013.xml"/><Relationship Id="rId6" Type="http://schemas.openxmlformats.org/officeDocument/2006/relationships/tags" Target="../tags/tag3012.xml"/><Relationship Id="rId5" Type="http://schemas.openxmlformats.org/officeDocument/2006/relationships/tags" Target="../tags/tag3011.xml"/><Relationship Id="rId4" Type="http://schemas.openxmlformats.org/officeDocument/2006/relationships/tags" Target="../tags/tag3010.xml"/><Relationship Id="rId3" Type="http://schemas.openxmlformats.org/officeDocument/2006/relationships/tags" Target="../tags/tag3009.xml"/><Relationship Id="rId2" Type="http://schemas.openxmlformats.org/officeDocument/2006/relationships/tags" Target="../tags/tag3008.xml"/><Relationship Id="rId10" Type="http://schemas.openxmlformats.org/officeDocument/2006/relationships/tags" Target="../tags/tag3016.xml"/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4" Type="http://schemas.openxmlformats.org/officeDocument/2006/relationships/tags" Target="../tags/tag3019.xml"/><Relationship Id="rId3" Type="http://schemas.openxmlformats.org/officeDocument/2006/relationships/tags" Target="../tags/tag3018.xml"/><Relationship Id="rId2" Type="http://schemas.openxmlformats.org/officeDocument/2006/relationships/tags" Target="../tags/tag3017.xml"/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9" Type="http://schemas.openxmlformats.org/officeDocument/2006/relationships/tags" Target="../tags/tag3026.xml"/><Relationship Id="rId8" Type="http://schemas.openxmlformats.org/officeDocument/2006/relationships/tags" Target="../tags/tag3025.xml"/><Relationship Id="rId7" Type="http://schemas.openxmlformats.org/officeDocument/2006/relationships/tags" Target="../tags/tag3024.xml"/><Relationship Id="rId6" Type="http://schemas.openxmlformats.org/officeDocument/2006/relationships/tags" Target="../tags/tag3023.xml"/><Relationship Id="rId5" Type="http://schemas.openxmlformats.org/officeDocument/2006/relationships/tags" Target="../tags/tag3022.xml"/><Relationship Id="rId4" Type="http://schemas.openxmlformats.org/officeDocument/2006/relationships/image" Target="../media/image1.png"/><Relationship Id="rId3" Type="http://schemas.openxmlformats.org/officeDocument/2006/relationships/tags" Target="../tags/tag3021.xml"/><Relationship Id="rId2" Type="http://schemas.openxmlformats.org/officeDocument/2006/relationships/tags" Target="../tags/tag3020.xml"/><Relationship Id="rId11" Type="http://schemas.openxmlformats.org/officeDocument/2006/relationships/tags" Target="../tags/tag3028.xml"/><Relationship Id="rId10" Type="http://schemas.openxmlformats.org/officeDocument/2006/relationships/tags" Target="../tags/tag3027.xml"/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9" Type="http://schemas.openxmlformats.org/officeDocument/2006/relationships/tags" Target="../tags/tag3036.xml"/><Relationship Id="rId8" Type="http://schemas.openxmlformats.org/officeDocument/2006/relationships/tags" Target="../tags/tag3035.xml"/><Relationship Id="rId7" Type="http://schemas.openxmlformats.org/officeDocument/2006/relationships/tags" Target="../tags/tag3034.xml"/><Relationship Id="rId6" Type="http://schemas.openxmlformats.org/officeDocument/2006/relationships/tags" Target="../tags/tag3033.xml"/><Relationship Id="rId5" Type="http://schemas.openxmlformats.org/officeDocument/2006/relationships/tags" Target="../tags/tag3032.xml"/><Relationship Id="rId4" Type="http://schemas.openxmlformats.org/officeDocument/2006/relationships/tags" Target="../tags/tag3031.xml"/><Relationship Id="rId3" Type="http://schemas.openxmlformats.org/officeDocument/2006/relationships/tags" Target="../tags/tag3030.xml"/><Relationship Id="rId2" Type="http://schemas.openxmlformats.org/officeDocument/2006/relationships/tags" Target="../tags/tag3029.xml"/><Relationship Id="rId18" Type="http://schemas.openxmlformats.org/officeDocument/2006/relationships/tags" Target="../tags/tag3045.xml"/><Relationship Id="rId17" Type="http://schemas.openxmlformats.org/officeDocument/2006/relationships/tags" Target="../tags/tag3044.xml"/><Relationship Id="rId16" Type="http://schemas.openxmlformats.org/officeDocument/2006/relationships/tags" Target="../tags/tag3043.xml"/><Relationship Id="rId15" Type="http://schemas.openxmlformats.org/officeDocument/2006/relationships/tags" Target="../tags/tag3042.xml"/><Relationship Id="rId14" Type="http://schemas.openxmlformats.org/officeDocument/2006/relationships/tags" Target="../tags/tag3041.xml"/><Relationship Id="rId13" Type="http://schemas.openxmlformats.org/officeDocument/2006/relationships/tags" Target="../tags/tag3040.xml"/><Relationship Id="rId12" Type="http://schemas.openxmlformats.org/officeDocument/2006/relationships/tags" Target="../tags/tag3039.xml"/><Relationship Id="rId11" Type="http://schemas.openxmlformats.org/officeDocument/2006/relationships/tags" Target="../tags/tag3038.xml"/><Relationship Id="rId10" Type="http://schemas.openxmlformats.org/officeDocument/2006/relationships/tags" Target="../tags/tag3037.xml"/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9" Type="http://schemas.openxmlformats.org/officeDocument/2006/relationships/tags" Target="../tags/tag3053.xml"/><Relationship Id="rId8" Type="http://schemas.openxmlformats.org/officeDocument/2006/relationships/tags" Target="../tags/tag3052.xml"/><Relationship Id="rId7" Type="http://schemas.openxmlformats.org/officeDocument/2006/relationships/tags" Target="../tags/tag3051.xml"/><Relationship Id="rId6" Type="http://schemas.openxmlformats.org/officeDocument/2006/relationships/tags" Target="../tags/tag3050.xml"/><Relationship Id="rId5" Type="http://schemas.openxmlformats.org/officeDocument/2006/relationships/tags" Target="../tags/tag3049.xml"/><Relationship Id="rId4" Type="http://schemas.openxmlformats.org/officeDocument/2006/relationships/tags" Target="../tags/tag3048.xml"/><Relationship Id="rId3" Type="http://schemas.openxmlformats.org/officeDocument/2006/relationships/tags" Target="../tags/tag3047.xml"/><Relationship Id="rId2" Type="http://schemas.openxmlformats.org/officeDocument/2006/relationships/tags" Target="../tags/tag3046.xml"/><Relationship Id="rId17" Type="http://schemas.openxmlformats.org/officeDocument/2006/relationships/tags" Target="../tags/tag3061.xml"/><Relationship Id="rId16" Type="http://schemas.openxmlformats.org/officeDocument/2006/relationships/tags" Target="../tags/tag3060.xml"/><Relationship Id="rId15" Type="http://schemas.openxmlformats.org/officeDocument/2006/relationships/tags" Target="../tags/tag3059.xml"/><Relationship Id="rId14" Type="http://schemas.openxmlformats.org/officeDocument/2006/relationships/tags" Target="../tags/tag3058.xml"/><Relationship Id="rId13" Type="http://schemas.openxmlformats.org/officeDocument/2006/relationships/tags" Target="../tags/tag3057.xml"/><Relationship Id="rId12" Type="http://schemas.openxmlformats.org/officeDocument/2006/relationships/tags" Target="../tags/tag3056.xml"/><Relationship Id="rId11" Type="http://schemas.openxmlformats.org/officeDocument/2006/relationships/tags" Target="../tags/tag3055.xml"/><Relationship Id="rId10" Type="http://schemas.openxmlformats.org/officeDocument/2006/relationships/tags" Target="../tags/tag3054.xml"/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tags" Target="../tags/tag3069.xml"/><Relationship Id="rId8" Type="http://schemas.openxmlformats.org/officeDocument/2006/relationships/tags" Target="../tags/tag3068.xml"/><Relationship Id="rId7" Type="http://schemas.openxmlformats.org/officeDocument/2006/relationships/tags" Target="../tags/tag3067.xml"/><Relationship Id="rId6" Type="http://schemas.openxmlformats.org/officeDocument/2006/relationships/tags" Target="../tags/tag3066.xml"/><Relationship Id="rId5" Type="http://schemas.openxmlformats.org/officeDocument/2006/relationships/tags" Target="../tags/tag3065.xml"/><Relationship Id="rId4" Type="http://schemas.openxmlformats.org/officeDocument/2006/relationships/tags" Target="../tags/tag3064.xml"/><Relationship Id="rId3" Type="http://schemas.openxmlformats.org/officeDocument/2006/relationships/tags" Target="../tags/tag3063.xml"/><Relationship Id="rId2" Type="http://schemas.openxmlformats.org/officeDocument/2006/relationships/tags" Target="../tags/tag3062.xml"/><Relationship Id="rId15" Type="http://schemas.openxmlformats.org/officeDocument/2006/relationships/tags" Target="../tags/tag3075.xml"/><Relationship Id="rId14" Type="http://schemas.openxmlformats.org/officeDocument/2006/relationships/tags" Target="../tags/tag3074.xml"/><Relationship Id="rId13" Type="http://schemas.openxmlformats.org/officeDocument/2006/relationships/tags" Target="../tags/tag3073.xml"/><Relationship Id="rId12" Type="http://schemas.openxmlformats.org/officeDocument/2006/relationships/tags" Target="../tags/tag3072.xml"/><Relationship Id="rId11" Type="http://schemas.openxmlformats.org/officeDocument/2006/relationships/tags" Target="../tags/tag3071.xml"/><Relationship Id="rId10" Type="http://schemas.openxmlformats.org/officeDocument/2006/relationships/tags" Target="../tags/tag3070.xml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8" Type="http://schemas.openxmlformats.org/officeDocument/2006/relationships/tags" Target="../tags/tag3081.xml"/><Relationship Id="rId7" Type="http://schemas.openxmlformats.org/officeDocument/2006/relationships/tags" Target="../tags/tag3080.xml"/><Relationship Id="rId6" Type="http://schemas.openxmlformats.org/officeDocument/2006/relationships/tags" Target="../tags/tag3079.xml"/><Relationship Id="rId5" Type="http://schemas.openxmlformats.org/officeDocument/2006/relationships/tags" Target="../tags/tag3078.xml"/><Relationship Id="rId4" Type="http://schemas.openxmlformats.org/officeDocument/2006/relationships/tags" Target="../tags/tag3077.xml"/><Relationship Id="rId3" Type="http://schemas.openxmlformats.org/officeDocument/2006/relationships/image" Target="../media/image1.png"/><Relationship Id="rId2" Type="http://schemas.openxmlformats.org/officeDocument/2006/relationships/tags" Target="../tags/tag3076.xml"/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9" Type="http://schemas.openxmlformats.org/officeDocument/2006/relationships/tags" Target="../tags/tag3089.xml"/><Relationship Id="rId8" Type="http://schemas.openxmlformats.org/officeDocument/2006/relationships/tags" Target="../tags/tag3088.xml"/><Relationship Id="rId7" Type="http://schemas.openxmlformats.org/officeDocument/2006/relationships/tags" Target="../tags/tag3087.xml"/><Relationship Id="rId6" Type="http://schemas.openxmlformats.org/officeDocument/2006/relationships/tags" Target="../tags/tag3086.xml"/><Relationship Id="rId5" Type="http://schemas.openxmlformats.org/officeDocument/2006/relationships/tags" Target="../tags/tag3085.xml"/><Relationship Id="rId4" Type="http://schemas.openxmlformats.org/officeDocument/2006/relationships/tags" Target="../tags/tag3084.xml"/><Relationship Id="rId3" Type="http://schemas.openxmlformats.org/officeDocument/2006/relationships/tags" Target="../tags/tag3083.xml"/><Relationship Id="rId2" Type="http://schemas.openxmlformats.org/officeDocument/2006/relationships/tags" Target="../tags/tag3082.xml"/><Relationship Id="rId17" Type="http://schemas.openxmlformats.org/officeDocument/2006/relationships/tags" Target="../tags/tag3097.xml"/><Relationship Id="rId16" Type="http://schemas.openxmlformats.org/officeDocument/2006/relationships/tags" Target="../tags/tag3096.xml"/><Relationship Id="rId15" Type="http://schemas.openxmlformats.org/officeDocument/2006/relationships/tags" Target="../tags/tag3095.xml"/><Relationship Id="rId14" Type="http://schemas.openxmlformats.org/officeDocument/2006/relationships/tags" Target="../tags/tag3094.xml"/><Relationship Id="rId13" Type="http://schemas.openxmlformats.org/officeDocument/2006/relationships/tags" Target="../tags/tag3093.xml"/><Relationship Id="rId12" Type="http://schemas.openxmlformats.org/officeDocument/2006/relationships/tags" Target="../tags/tag3092.xml"/><Relationship Id="rId11" Type="http://schemas.openxmlformats.org/officeDocument/2006/relationships/tags" Target="../tags/tag3091.xml"/><Relationship Id="rId10" Type="http://schemas.openxmlformats.org/officeDocument/2006/relationships/tags" Target="../tags/tag3090.xml"/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9" Type="http://schemas.openxmlformats.org/officeDocument/2006/relationships/tags" Target="../tags/tag3105.xml"/><Relationship Id="rId8" Type="http://schemas.openxmlformats.org/officeDocument/2006/relationships/tags" Target="../tags/tag3104.xml"/><Relationship Id="rId7" Type="http://schemas.openxmlformats.org/officeDocument/2006/relationships/tags" Target="../tags/tag3103.xml"/><Relationship Id="rId6" Type="http://schemas.openxmlformats.org/officeDocument/2006/relationships/tags" Target="../tags/tag3102.xml"/><Relationship Id="rId5" Type="http://schemas.openxmlformats.org/officeDocument/2006/relationships/tags" Target="../tags/tag3101.xml"/><Relationship Id="rId4" Type="http://schemas.openxmlformats.org/officeDocument/2006/relationships/tags" Target="../tags/tag3100.xml"/><Relationship Id="rId3" Type="http://schemas.openxmlformats.org/officeDocument/2006/relationships/tags" Target="../tags/tag3099.xml"/><Relationship Id="rId2" Type="http://schemas.openxmlformats.org/officeDocument/2006/relationships/tags" Target="../tags/tag3098.xml"/><Relationship Id="rId18" Type="http://schemas.openxmlformats.org/officeDocument/2006/relationships/tags" Target="../tags/tag3114.xml"/><Relationship Id="rId17" Type="http://schemas.openxmlformats.org/officeDocument/2006/relationships/tags" Target="../tags/tag3113.xml"/><Relationship Id="rId16" Type="http://schemas.openxmlformats.org/officeDocument/2006/relationships/tags" Target="../tags/tag3112.xml"/><Relationship Id="rId15" Type="http://schemas.openxmlformats.org/officeDocument/2006/relationships/tags" Target="../tags/tag3111.xml"/><Relationship Id="rId14" Type="http://schemas.openxmlformats.org/officeDocument/2006/relationships/tags" Target="../tags/tag3110.xml"/><Relationship Id="rId13" Type="http://schemas.openxmlformats.org/officeDocument/2006/relationships/tags" Target="../tags/tag3109.xml"/><Relationship Id="rId12" Type="http://schemas.openxmlformats.org/officeDocument/2006/relationships/tags" Target="../tags/tag3108.xml"/><Relationship Id="rId11" Type="http://schemas.openxmlformats.org/officeDocument/2006/relationships/tags" Target="../tags/tag3107.xml"/><Relationship Id="rId10" Type="http://schemas.openxmlformats.org/officeDocument/2006/relationships/tags" Target="../tags/tag3106.xml"/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9" Type="http://schemas.openxmlformats.org/officeDocument/2006/relationships/tags" Target="../tags/tag3122.xml"/><Relationship Id="rId8" Type="http://schemas.openxmlformats.org/officeDocument/2006/relationships/tags" Target="../tags/tag3121.xml"/><Relationship Id="rId7" Type="http://schemas.openxmlformats.org/officeDocument/2006/relationships/tags" Target="../tags/tag3120.xml"/><Relationship Id="rId6" Type="http://schemas.openxmlformats.org/officeDocument/2006/relationships/tags" Target="../tags/tag3119.xml"/><Relationship Id="rId5" Type="http://schemas.openxmlformats.org/officeDocument/2006/relationships/tags" Target="../tags/tag3118.xml"/><Relationship Id="rId4" Type="http://schemas.openxmlformats.org/officeDocument/2006/relationships/tags" Target="../tags/tag3117.xml"/><Relationship Id="rId3" Type="http://schemas.openxmlformats.org/officeDocument/2006/relationships/tags" Target="../tags/tag3116.xml"/><Relationship Id="rId2" Type="http://schemas.openxmlformats.org/officeDocument/2006/relationships/tags" Target="../tags/tag3115.xml"/><Relationship Id="rId18" Type="http://schemas.openxmlformats.org/officeDocument/2006/relationships/tags" Target="../tags/tag3131.xml"/><Relationship Id="rId17" Type="http://schemas.openxmlformats.org/officeDocument/2006/relationships/tags" Target="../tags/tag3130.xml"/><Relationship Id="rId16" Type="http://schemas.openxmlformats.org/officeDocument/2006/relationships/tags" Target="../tags/tag3129.xml"/><Relationship Id="rId15" Type="http://schemas.openxmlformats.org/officeDocument/2006/relationships/tags" Target="../tags/tag3128.xml"/><Relationship Id="rId14" Type="http://schemas.openxmlformats.org/officeDocument/2006/relationships/tags" Target="../tags/tag3127.xml"/><Relationship Id="rId13" Type="http://schemas.openxmlformats.org/officeDocument/2006/relationships/tags" Target="../tags/tag3126.xml"/><Relationship Id="rId12" Type="http://schemas.openxmlformats.org/officeDocument/2006/relationships/tags" Target="../tags/tag3125.xml"/><Relationship Id="rId11" Type="http://schemas.openxmlformats.org/officeDocument/2006/relationships/tags" Target="../tags/tag3124.xml"/><Relationship Id="rId10" Type="http://schemas.openxmlformats.org/officeDocument/2006/relationships/tags" Target="../tags/tag3123.xml"/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9" Type="http://schemas.openxmlformats.org/officeDocument/2006/relationships/tags" Target="../tags/tag3139.xml"/><Relationship Id="rId8" Type="http://schemas.openxmlformats.org/officeDocument/2006/relationships/tags" Target="../tags/tag3138.xml"/><Relationship Id="rId7" Type="http://schemas.openxmlformats.org/officeDocument/2006/relationships/tags" Target="../tags/tag3137.xml"/><Relationship Id="rId6" Type="http://schemas.openxmlformats.org/officeDocument/2006/relationships/tags" Target="../tags/tag3136.xml"/><Relationship Id="rId5" Type="http://schemas.openxmlformats.org/officeDocument/2006/relationships/tags" Target="../tags/tag3135.xml"/><Relationship Id="rId4" Type="http://schemas.openxmlformats.org/officeDocument/2006/relationships/tags" Target="../tags/tag3134.xml"/><Relationship Id="rId3" Type="http://schemas.openxmlformats.org/officeDocument/2006/relationships/tags" Target="../tags/tag3133.xml"/><Relationship Id="rId2" Type="http://schemas.openxmlformats.org/officeDocument/2006/relationships/tags" Target="../tags/tag3132.xml"/><Relationship Id="rId18" Type="http://schemas.openxmlformats.org/officeDocument/2006/relationships/tags" Target="../tags/tag3148.xml"/><Relationship Id="rId17" Type="http://schemas.openxmlformats.org/officeDocument/2006/relationships/tags" Target="../tags/tag3147.xml"/><Relationship Id="rId16" Type="http://schemas.openxmlformats.org/officeDocument/2006/relationships/tags" Target="../tags/tag3146.xml"/><Relationship Id="rId15" Type="http://schemas.openxmlformats.org/officeDocument/2006/relationships/tags" Target="../tags/tag3145.xml"/><Relationship Id="rId14" Type="http://schemas.openxmlformats.org/officeDocument/2006/relationships/tags" Target="../tags/tag3144.xml"/><Relationship Id="rId13" Type="http://schemas.openxmlformats.org/officeDocument/2006/relationships/tags" Target="../tags/tag3143.xml"/><Relationship Id="rId12" Type="http://schemas.openxmlformats.org/officeDocument/2006/relationships/tags" Target="../tags/tag3142.xml"/><Relationship Id="rId11" Type="http://schemas.openxmlformats.org/officeDocument/2006/relationships/tags" Target="../tags/tag3141.xml"/><Relationship Id="rId10" Type="http://schemas.openxmlformats.org/officeDocument/2006/relationships/tags" Target="../tags/tag3140.xml"/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9" Type="http://schemas.openxmlformats.org/officeDocument/2006/relationships/tags" Target="../tags/tag3155.xml"/><Relationship Id="rId8" Type="http://schemas.openxmlformats.org/officeDocument/2006/relationships/tags" Target="../tags/tag3154.xml"/><Relationship Id="rId7" Type="http://schemas.openxmlformats.org/officeDocument/2006/relationships/tags" Target="../tags/tag3153.xml"/><Relationship Id="rId6" Type="http://schemas.openxmlformats.org/officeDocument/2006/relationships/tags" Target="../tags/tag3152.xml"/><Relationship Id="rId5" Type="http://schemas.openxmlformats.org/officeDocument/2006/relationships/tags" Target="../tags/tag3151.xml"/><Relationship Id="rId4" Type="http://schemas.openxmlformats.org/officeDocument/2006/relationships/image" Target="../media/image1.png"/><Relationship Id="rId3" Type="http://schemas.openxmlformats.org/officeDocument/2006/relationships/tags" Target="../tags/tag3150.xml"/><Relationship Id="rId2" Type="http://schemas.openxmlformats.org/officeDocument/2006/relationships/tags" Target="../tags/tag3149.xml"/><Relationship Id="rId13" Type="http://schemas.openxmlformats.org/officeDocument/2006/relationships/tags" Target="../tags/tag3159.xml"/><Relationship Id="rId12" Type="http://schemas.openxmlformats.org/officeDocument/2006/relationships/tags" Target="../tags/tag3158.xml"/><Relationship Id="rId11" Type="http://schemas.openxmlformats.org/officeDocument/2006/relationships/tags" Target="../tags/tag3157.xml"/><Relationship Id="rId10" Type="http://schemas.openxmlformats.org/officeDocument/2006/relationships/tags" Target="../tags/tag3156.xml"/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9" Type="http://schemas.openxmlformats.org/officeDocument/2006/relationships/tags" Target="../tags/tag3167.xml"/><Relationship Id="rId8" Type="http://schemas.openxmlformats.org/officeDocument/2006/relationships/tags" Target="../tags/tag3166.xml"/><Relationship Id="rId7" Type="http://schemas.openxmlformats.org/officeDocument/2006/relationships/tags" Target="../tags/tag3165.xml"/><Relationship Id="rId6" Type="http://schemas.openxmlformats.org/officeDocument/2006/relationships/tags" Target="../tags/tag3164.xml"/><Relationship Id="rId5" Type="http://schemas.openxmlformats.org/officeDocument/2006/relationships/tags" Target="../tags/tag3163.xml"/><Relationship Id="rId4" Type="http://schemas.openxmlformats.org/officeDocument/2006/relationships/tags" Target="../tags/tag3162.xml"/><Relationship Id="rId3" Type="http://schemas.openxmlformats.org/officeDocument/2006/relationships/tags" Target="../tags/tag3161.xml"/><Relationship Id="rId2" Type="http://schemas.openxmlformats.org/officeDocument/2006/relationships/tags" Target="../tags/tag3160.xml"/><Relationship Id="rId17" Type="http://schemas.openxmlformats.org/officeDocument/2006/relationships/tags" Target="../tags/tag3175.xml"/><Relationship Id="rId16" Type="http://schemas.openxmlformats.org/officeDocument/2006/relationships/tags" Target="../tags/tag3174.xml"/><Relationship Id="rId15" Type="http://schemas.openxmlformats.org/officeDocument/2006/relationships/tags" Target="../tags/tag3173.xml"/><Relationship Id="rId14" Type="http://schemas.openxmlformats.org/officeDocument/2006/relationships/tags" Target="../tags/tag3172.xml"/><Relationship Id="rId13" Type="http://schemas.openxmlformats.org/officeDocument/2006/relationships/tags" Target="../tags/tag3171.xml"/><Relationship Id="rId12" Type="http://schemas.openxmlformats.org/officeDocument/2006/relationships/tags" Target="../tags/tag3170.xml"/><Relationship Id="rId11" Type="http://schemas.openxmlformats.org/officeDocument/2006/relationships/tags" Target="../tags/tag3169.xml"/><Relationship Id="rId10" Type="http://schemas.openxmlformats.org/officeDocument/2006/relationships/tags" Target="../tags/tag3168.xml"/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tags" Target="../tags/tag3189.xml"/><Relationship Id="rId8" Type="http://schemas.openxmlformats.org/officeDocument/2006/relationships/tags" Target="../tags/tag3188.xml"/><Relationship Id="rId7" Type="http://schemas.openxmlformats.org/officeDocument/2006/relationships/tags" Target="../tags/tag3187.xml"/><Relationship Id="rId6" Type="http://schemas.openxmlformats.org/officeDocument/2006/relationships/tags" Target="../tags/tag3186.xml"/><Relationship Id="rId5" Type="http://schemas.openxmlformats.org/officeDocument/2006/relationships/tags" Target="../tags/tag3185.xml"/><Relationship Id="rId4" Type="http://schemas.openxmlformats.org/officeDocument/2006/relationships/tags" Target="../tags/tag3184.xml"/><Relationship Id="rId3" Type="http://schemas.openxmlformats.org/officeDocument/2006/relationships/tags" Target="../tags/tag3183.xml"/><Relationship Id="rId2" Type="http://schemas.openxmlformats.org/officeDocument/2006/relationships/tags" Target="../tags/tag3182.xml"/><Relationship Id="rId17" Type="http://schemas.openxmlformats.org/officeDocument/2006/relationships/tags" Target="../tags/tag3197.xml"/><Relationship Id="rId16" Type="http://schemas.openxmlformats.org/officeDocument/2006/relationships/tags" Target="../tags/tag3196.xml"/><Relationship Id="rId15" Type="http://schemas.openxmlformats.org/officeDocument/2006/relationships/tags" Target="../tags/tag3195.xml"/><Relationship Id="rId14" Type="http://schemas.openxmlformats.org/officeDocument/2006/relationships/tags" Target="../tags/tag3194.xml"/><Relationship Id="rId13" Type="http://schemas.openxmlformats.org/officeDocument/2006/relationships/tags" Target="../tags/tag3193.xml"/><Relationship Id="rId12" Type="http://schemas.openxmlformats.org/officeDocument/2006/relationships/tags" Target="../tags/tag3192.xml"/><Relationship Id="rId11" Type="http://schemas.openxmlformats.org/officeDocument/2006/relationships/tags" Target="../tags/tag3191.xml"/><Relationship Id="rId10" Type="http://schemas.openxmlformats.org/officeDocument/2006/relationships/tags" Target="../tags/tag3190.xml"/><Relationship Id="rId1" Type="http://schemas.openxmlformats.org/officeDocument/2006/relationships/slideMaster" Target="../slideMasters/slideMaster16.xml"/></Relationships>
</file>

<file path=ppt/slideLayouts/_rels/slideLayout279.xml.rels><?xml version="1.0" encoding="UTF-8" standalone="yes"?>
<Relationships xmlns="http://schemas.openxmlformats.org/package/2006/relationships"><Relationship Id="rId9" Type="http://schemas.openxmlformats.org/officeDocument/2006/relationships/tags" Target="../tags/tag3204.xml"/><Relationship Id="rId8" Type="http://schemas.openxmlformats.org/officeDocument/2006/relationships/tags" Target="../tags/tag3203.xml"/><Relationship Id="rId7" Type="http://schemas.openxmlformats.org/officeDocument/2006/relationships/tags" Target="../tags/tag3202.xml"/><Relationship Id="rId6" Type="http://schemas.openxmlformats.org/officeDocument/2006/relationships/tags" Target="../tags/tag3201.xml"/><Relationship Id="rId5" Type="http://schemas.openxmlformats.org/officeDocument/2006/relationships/tags" Target="../tags/tag3200.xml"/><Relationship Id="rId4" Type="http://schemas.openxmlformats.org/officeDocument/2006/relationships/image" Target="../media/image1.png"/><Relationship Id="rId3" Type="http://schemas.openxmlformats.org/officeDocument/2006/relationships/tags" Target="../tags/tag3199.xml"/><Relationship Id="rId2" Type="http://schemas.openxmlformats.org/officeDocument/2006/relationships/tags" Target="../tags/tag3198.xml"/><Relationship Id="rId10" Type="http://schemas.openxmlformats.org/officeDocument/2006/relationships/tags" Target="../tags/tag3205.xml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1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tags" Target="../tags/tag3213.xml"/><Relationship Id="rId8" Type="http://schemas.openxmlformats.org/officeDocument/2006/relationships/tags" Target="../tags/tag3212.xml"/><Relationship Id="rId7" Type="http://schemas.openxmlformats.org/officeDocument/2006/relationships/tags" Target="../tags/tag3211.xml"/><Relationship Id="rId6" Type="http://schemas.openxmlformats.org/officeDocument/2006/relationships/tags" Target="../tags/tag3210.xml"/><Relationship Id="rId5" Type="http://schemas.openxmlformats.org/officeDocument/2006/relationships/tags" Target="../tags/tag3209.xml"/><Relationship Id="rId4" Type="http://schemas.openxmlformats.org/officeDocument/2006/relationships/tags" Target="../tags/tag3208.xml"/><Relationship Id="rId3" Type="http://schemas.openxmlformats.org/officeDocument/2006/relationships/tags" Target="../tags/tag3207.xml"/><Relationship Id="rId2" Type="http://schemas.openxmlformats.org/officeDocument/2006/relationships/tags" Target="../tags/tag3206.xml"/><Relationship Id="rId11" Type="http://schemas.openxmlformats.org/officeDocument/2006/relationships/tags" Target="../tags/tag3215.xml"/><Relationship Id="rId10" Type="http://schemas.openxmlformats.org/officeDocument/2006/relationships/tags" Target="../tags/tag3214.xml"/><Relationship Id="rId1" Type="http://schemas.openxmlformats.org/officeDocument/2006/relationships/slideMaster" Target="../slideMasters/slideMaster16.xml"/></Relationships>
</file>

<file path=ppt/slideLayouts/_rels/slideLayout281.xml.rels><?xml version="1.0" encoding="UTF-8" standalone="yes"?>
<Relationships xmlns="http://schemas.openxmlformats.org/package/2006/relationships"><Relationship Id="rId9" Type="http://schemas.openxmlformats.org/officeDocument/2006/relationships/tags" Target="../tags/tag3222.xml"/><Relationship Id="rId8" Type="http://schemas.openxmlformats.org/officeDocument/2006/relationships/tags" Target="../tags/tag3221.xml"/><Relationship Id="rId7" Type="http://schemas.openxmlformats.org/officeDocument/2006/relationships/tags" Target="../tags/tag3220.xml"/><Relationship Id="rId6" Type="http://schemas.openxmlformats.org/officeDocument/2006/relationships/tags" Target="../tags/tag3219.xml"/><Relationship Id="rId5" Type="http://schemas.openxmlformats.org/officeDocument/2006/relationships/tags" Target="../tags/tag3218.xml"/><Relationship Id="rId4" Type="http://schemas.openxmlformats.org/officeDocument/2006/relationships/image" Target="../media/image1.png"/><Relationship Id="rId3" Type="http://schemas.openxmlformats.org/officeDocument/2006/relationships/tags" Target="../tags/tag3217.xml"/><Relationship Id="rId2" Type="http://schemas.openxmlformats.org/officeDocument/2006/relationships/tags" Target="../tags/tag3216.xml"/><Relationship Id="rId11" Type="http://schemas.openxmlformats.org/officeDocument/2006/relationships/tags" Target="../tags/tag3224.xml"/><Relationship Id="rId10" Type="http://schemas.openxmlformats.org/officeDocument/2006/relationships/tags" Target="../tags/tag3223.xml"/><Relationship Id="rId1" Type="http://schemas.openxmlformats.org/officeDocument/2006/relationships/slideMaster" Target="../slideMasters/slideMaster16.xml"/></Relationships>
</file>

<file path=ppt/slideLayouts/_rels/slideLayout282.xml.rels><?xml version="1.0" encoding="UTF-8" standalone="yes"?>
<Relationships xmlns="http://schemas.openxmlformats.org/package/2006/relationships"><Relationship Id="rId9" Type="http://schemas.openxmlformats.org/officeDocument/2006/relationships/tags" Target="../tags/tag3231.xml"/><Relationship Id="rId8" Type="http://schemas.openxmlformats.org/officeDocument/2006/relationships/tags" Target="../tags/tag3230.xml"/><Relationship Id="rId7" Type="http://schemas.openxmlformats.org/officeDocument/2006/relationships/tags" Target="../tags/tag3229.xml"/><Relationship Id="rId6" Type="http://schemas.openxmlformats.org/officeDocument/2006/relationships/tags" Target="../tags/tag3228.xml"/><Relationship Id="rId5" Type="http://schemas.openxmlformats.org/officeDocument/2006/relationships/tags" Target="../tags/tag3227.xml"/><Relationship Id="rId4" Type="http://schemas.openxmlformats.org/officeDocument/2006/relationships/image" Target="../media/image1.png"/><Relationship Id="rId3" Type="http://schemas.openxmlformats.org/officeDocument/2006/relationships/tags" Target="../tags/tag3226.xml"/><Relationship Id="rId2" Type="http://schemas.openxmlformats.org/officeDocument/2006/relationships/tags" Target="../tags/tag3225.xml"/><Relationship Id="rId13" Type="http://schemas.openxmlformats.org/officeDocument/2006/relationships/tags" Target="../tags/tag3235.xml"/><Relationship Id="rId12" Type="http://schemas.openxmlformats.org/officeDocument/2006/relationships/tags" Target="../tags/tag3234.xml"/><Relationship Id="rId11" Type="http://schemas.openxmlformats.org/officeDocument/2006/relationships/tags" Target="../tags/tag3233.xml"/><Relationship Id="rId10" Type="http://schemas.openxmlformats.org/officeDocument/2006/relationships/tags" Target="../tags/tag3232.xml"/><Relationship Id="rId1" Type="http://schemas.openxmlformats.org/officeDocument/2006/relationships/slideMaster" Target="../slideMasters/slideMaster16.xml"/></Relationships>
</file>

<file path=ppt/slideLayouts/_rels/slideLayout283.xml.rels><?xml version="1.0" encoding="UTF-8" standalone="yes"?>
<Relationships xmlns="http://schemas.openxmlformats.org/package/2006/relationships"><Relationship Id="rId9" Type="http://schemas.openxmlformats.org/officeDocument/2006/relationships/tags" Target="../tags/tag3243.xml"/><Relationship Id="rId8" Type="http://schemas.openxmlformats.org/officeDocument/2006/relationships/tags" Target="../tags/tag3242.xml"/><Relationship Id="rId7" Type="http://schemas.openxmlformats.org/officeDocument/2006/relationships/tags" Target="../tags/tag3241.xml"/><Relationship Id="rId6" Type="http://schemas.openxmlformats.org/officeDocument/2006/relationships/tags" Target="../tags/tag3240.xml"/><Relationship Id="rId5" Type="http://schemas.openxmlformats.org/officeDocument/2006/relationships/tags" Target="../tags/tag3239.xml"/><Relationship Id="rId4" Type="http://schemas.openxmlformats.org/officeDocument/2006/relationships/tags" Target="../tags/tag3238.xml"/><Relationship Id="rId3" Type="http://schemas.openxmlformats.org/officeDocument/2006/relationships/tags" Target="../tags/tag3237.xml"/><Relationship Id="rId2" Type="http://schemas.openxmlformats.org/officeDocument/2006/relationships/tags" Target="../tags/tag3236.xml"/><Relationship Id="rId10" Type="http://schemas.openxmlformats.org/officeDocument/2006/relationships/tags" Target="../tags/tag3244.xml"/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4" Type="http://schemas.openxmlformats.org/officeDocument/2006/relationships/tags" Target="../tags/tag3247.xml"/><Relationship Id="rId3" Type="http://schemas.openxmlformats.org/officeDocument/2006/relationships/tags" Target="../tags/tag3246.xml"/><Relationship Id="rId2" Type="http://schemas.openxmlformats.org/officeDocument/2006/relationships/tags" Target="../tags/tag3245.xml"/><Relationship Id="rId1" Type="http://schemas.openxmlformats.org/officeDocument/2006/relationships/slideMaster" Target="../slideMasters/slideMaster16.xml"/></Relationships>
</file>

<file path=ppt/slideLayouts/_rels/slideLayout285.xml.rels><?xml version="1.0" encoding="UTF-8" standalone="yes"?>
<Relationships xmlns="http://schemas.openxmlformats.org/package/2006/relationships"><Relationship Id="rId9" Type="http://schemas.openxmlformats.org/officeDocument/2006/relationships/tags" Target="../tags/tag3254.xml"/><Relationship Id="rId8" Type="http://schemas.openxmlformats.org/officeDocument/2006/relationships/tags" Target="../tags/tag3253.xml"/><Relationship Id="rId7" Type="http://schemas.openxmlformats.org/officeDocument/2006/relationships/tags" Target="../tags/tag3252.xml"/><Relationship Id="rId6" Type="http://schemas.openxmlformats.org/officeDocument/2006/relationships/tags" Target="../tags/tag3251.xml"/><Relationship Id="rId5" Type="http://schemas.openxmlformats.org/officeDocument/2006/relationships/tags" Target="../tags/tag3250.xml"/><Relationship Id="rId4" Type="http://schemas.openxmlformats.org/officeDocument/2006/relationships/image" Target="../media/image1.png"/><Relationship Id="rId3" Type="http://schemas.openxmlformats.org/officeDocument/2006/relationships/tags" Target="../tags/tag3249.xml"/><Relationship Id="rId2" Type="http://schemas.openxmlformats.org/officeDocument/2006/relationships/tags" Target="../tags/tag3248.xml"/><Relationship Id="rId11" Type="http://schemas.openxmlformats.org/officeDocument/2006/relationships/tags" Target="../tags/tag3256.xml"/><Relationship Id="rId10" Type="http://schemas.openxmlformats.org/officeDocument/2006/relationships/tags" Target="../tags/tag3255.xml"/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9" Type="http://schemas.openxmlformats.org/officeDocument/2006/relationships/tags" Target="../tags/tag3264.xml"/><Relationship Id="rId8" Type="http://schemas.openxmlformats.org/officeDocument/2006/relationships/tags" Target="../tags/tag3263.xml"/><Relationship Id="rId7" Type="http://schemas.openxmlformats.org/officeDocument/2006/relationships/tags" Target="../tags/tag3262.xml"/><Relationship Id="rId6" Type="http://schemas.openxmlformats.org/officeDocument/2006/relationships/tags" Target="../tags/tag3261.xml"/><Relationship Id="rId5" Type="http://schemas.openxmlformats.org/officeDocument/2006/relationships/tags" Target="../tags/tag3260.xml"/><Relationship Id="rId4" Type="http://schemas.openxmlformats.org/officeDocument/2006/relationships/tags" Target="../tags/tag3259.xml"/><Relationship Id="rId3" Type="http://schemas.openxmlformats.org/officeDocument/2006/relationships/tags" Target="../tags/tag3258.xml"/><Relationship Id="rId2" Type="http://schemas.openxmlformats.org/officeDocument/2006/relationships/tags" Target="../tags/tag3257.xml"/><Relationship Id="rId18" Type="http://schemas.openxmlformats.org/officeDocument/2006/relationships/tags" Target="../tags/tag3273.xml"/><Relationship Id="rId17" Type="http://schemas.openxmlformats.org/officeDocument/2006/relationships/tags" Target="../tags/tag3272.xml"/><Relationship Id="rId16" Type="http://schemas.openxmlformats.org/officeDocument/2006/relationships/tags" Target="../tags/tag3271.xml"/><Relationship Id="rId15" Type="http://schemas.openxmlformats.org/officeDocument/2006/relationships/tags" Target="../tags/tag3270.xml"/><Relationship Id="rId14" Type="http://schemas.openxmlformats.org/officeDocument/2006/relationships/tags" Target="../tags/tag3269.xml"/><Relationship Id="rId13" Type="http://schemas.openxmlformats.org/officeDocument/2006/relationships/tags" Target="../tags/tag3268.xml"/><Relationship Id="rId12" Type="http://schemas.openxmlformats.org/officeDocument/2006/relationships/tags" Target="../tags/tag3267.xml"/><Relationship Id="rId11" Type="http://schemas.openxmlformats.org/officeDocument/2006/relationships/tags" Target="../tags/tag3266.xml"/><Relationship Id="rId10" Type="http://schemas.openxmlformats.org/officeDocument/2006/relationships/tags" Target="../tags/tag3265.xml"/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9" Type="http://schemas.openxmlformats.org/officeDocument/2006/relationships/tags" Target="../tags/tag3281.xml"/><Relationship Id="rId8" Type="http://schemas.openxmlformats.org/officeDocument/2006/relationships/tags" Target="../tags/tag3280.xml"/><Relationship Id="rId7" Type="http://schemas.openxmlformats.org/officeDocument/2006/relationships/tags" Target="../tags/tag3279.xml"/><Relationship Id="rId6" Type="http://schemas.openxmlformats.org/officeDocument/2006/relationships/tags" Target="../tags/tag3278.xml"/><Relationship Id="rId5" Type="http://schemas.openxmlformats.org/officeDocument/2006/relationships/tags" Target="../tags/tag3277.xml"/><Relationship Id="rId4" Type="http://schemas.openxmlformats.org/officeDocument/2006/relationships/tags" Target="../tags/tag3276.xml"/><Relationship Id="rId3" Type="http://schemas.openxmlformats.org/officeDocument/2006/relationships/tags" Target="../tags/tag3275.xml"/><Relationship Id="rId2" Type="http://schemas.openxmlformats.org/officeDocument/2006/relationships/tags" Target="../tags/tag3274.xml"/><Relationship Id="rId17" Type="http://schemas.openxmlformats.org/officeDocument/2006/relationships/tags" Target="../tags/tag3289.xml"/><Relationship Id="rId16" Type="http://schemas.openxmlformats.org/officeDocument/2006/relationships/tags" Target="../tags/tag3288.xml"/><Relationship Id="rId15" Type="http://schemas.openxmlformats.org/officeDocument/2006/relationships/tags" Target="../tags/tag3287.xml"/><Relationship Id="rId14" Type="http://schemas.openxmlformats.org/officeDocument/2006/relationships/tags" Target="../tags/tag3286.xml"/><Relationship Id="rId13" Type="http://schemas.openxmlformats.org/officeDocument/2006/relationships/tags" Target="../tags/tag3285.xml"/><Relationship Id="rId12" Type="http://schemas.openxmlformats.org/officeDocument/2006/relationships/tags" Target="../tags/tag3284.xml"/><Relationship Id="rId11" Type="http://schemas.openxmlformats.org/officeDocument/2006/relationships/tags" Target="../tags/tag3283.xml"/><Relationship Id="rId10" Type="http://schemas.openxmlformats.org/officeDocument/2006/relationships/tags" Target="../tags/tag3282.xml"/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9" Type="http://schemas.openxmlformats.org/officeDocument/2006/relationships/tags" Target="../tags/tag3297.xml"/><Relationship Id="rId8" Type="http://schemas.openxmlformats.org/officeDocument/2006/relationships/tags" Target="../tags/tag3296.xml"/><Relationship Id="rId7" Type="http://schemas.openxmlformats.org/officeDocument/2006/relationships/tags" Target="../tags/tag3295.xml"/><Relationship Id="rId6" Type="http://schemas.openxmlformats.org/officeDocument/2006/relationships/tags" Target="../tags/tag3294.xml"/><Relationship Id="rId5" Type="http://schemas.openxmlformats.org/officeDocument/2006/relationships/tags" Target="../tags/tag3293.xml"/><Relationship Id="rId4" Type="http://schemas.openxmlformats.org/officeDocument/2006/relationships/tags" Target="../tags/tag3292.xml"/><Relationship Id="rId3" Type="http://schemas.openxmlformats.org/officeDocument/2006/relationships/tags" Target="../tags/tag3291.xml"/><Relationship Id="rId2" Type="http://schemas.openxmlformats.org/officeDocument/2006/relationships/tags" Target="../tags/tag3290.xml"/><Relationship Id="rId15" Type="http://schemas.openxmlformats.org/officeDocument/2006/relationships/tags" Target="../tags/tag3303.xml"/><Relationship Id="rId14" Type="http://schemas.openxmlformats.org/officeDocument/2006/relationships/tags" Target="../tags/tag3302.xml"/><Relationship Id="rId13" Type="http://schemas.openxmlformats.org/officeDocument/2006/relationships/tags" Target="../tags/tag3301.xml"/><Relationship Id="rId12" Type="http://schemas.openxmlformats.org/officeDocument/2006/relationships/tags" Target="../tags/tag3300.xml"/><Relationship Id="rId11" Type="http://schemas.openxmlformats.org/officeDocument/2006/relationships/tags" Target="../tags/tag3299.xml"/><Relationship Id="rId10" Type="http://schemas.openxmlformats.org/officeDocument/2006/relationships/tags" Target="../tags/tag3298.xml"/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8" Type="http://schemas.openxmlformats.org/officeDocument/2006/relationships/tags" Target="../tags/tag3309.xml"/><Relationship Id="rId7" Type="http://schemas.openxmlformats.org/officeDocument/2006/relationships/tags" Target="../tags/tag3308.xml"/><Relationship Id="rId6" Type="http://schemas.openxmlformats.org/officeDocument/2006/relationships/tags" Target="../tags/tag3307.xml"/><Relationship Id="rId5" Type="http://schemas.openxmlformats.org/officeDocument/2006/relationships/tags" Target="../tags/tag3306.xml"/><Relationship Id="rId4" Type="http://schemas.openxmlformats.org/officeDocument/2006/relationships/tags" Target="../tags/tag3305.xml"/><Relationship Id="rId3" Type="http://schemas.openxmlformats.org/officeDocument/2006/relationships/image" Target="../media/image1.png"/><Relationship Id="rId2" Type="http://schemas.openxmlformats.org/officeDocument/2006/relationships/tags" Target="../tags/tag3304.xml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tags" Target="../tags/tag3317.xml"/><Relationship Id="rId8" Type="http://schemas.openxmlformats.org/officeDocument/2006/relationships/tags" Target="../tags/tag3316.xml"/><Relationship Id="rId7" Type="http://schemas.openxmlformats.org/officeDocument/2006/relationships/tags" Target="../tags/tag3315.xml"/><Relationship Id="rId6" Type="http://schemas.openxmlformats.org/officeDocument/2006/relationships/tags" Target="../tags/tag3314.xml"/><Relationship Id="rId5" Type="http://schemas.openxmlformats.org/officeDocument/2006/relationships/tags" Target="../tags/tag3313.xml"/><Relationship Id="rId4" Type="http://schemas.openxmlformats.org/officeDocument/2006/relationships/tags" Target="../tags/tag3312.xml"/><Relationship Id="rId3" Type="http://schemas.openxmlformats.org/officeDocument/2006/relationships/tags" Target="../tags/tag3311.xml"/><Relationship Id="rId2" Type="http://schemas.openxmlformats.org/officeDocument/2006/relationships/tags" Target="../tags/tag3310.xml"/><Relationship Id="rId17" Type="http://schemas.openxmlformats.org/officeDocument/2006/relationships/tags" Target="../tags/tag3325.xml"/><Relationship Id="rId16" Type="http://schemas.openxmlformats.org/officeDocument/2006/relationships/tags" Target="../tags/tag3324.xml"/><Relationship Id="rId15" Type="http://schemas.openxmlformats.org/officeDocument/2006/relationships/tags" Target="../tags/tag3323.xml"/><Relationship Id="rId14" Type="http://schemas.openxmlformats.org/officeDocument/2006/relationships/tags" Target="../tags/tag3322.xml"/><Relationship Id="rId13" Type="http://schemas.openxmlformats.org/officeDocument/2006/relationships/tags" Target="../tags/tag3321.xml"/><Relationship Id="rId12" Type="http://schemas.openxmlformats.org/officeDocument/2006/relationships/tags" Target="../tags/tag3320.xml"/><Relationship Id="rId11" Type="http://schemas.openxmlformats.org/officeDocument/2006/relationships/tags" Target="../tags/tag3319.xml"/><Relationship Id="rId10" Type="http://schemas.openxmlformats.org/officeDocument/2006/relationships/tags" Target="../tags/tag3318.xml"/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tags" Target="../tags/tag3333.xml"/><Relationship Id="rId8" Type="http://schemas.openxmlformats.org/officeDocument/2006/relationships/tags" Target="../tags/tag3332.xml"/><Relationship Id="rId7" Type="http://schemas.openxmlformats.org/officeDocument/2006/relationships/tags" Target="../tags/tag3331.xml"/><Relationship Id="rId6" Type="http://schemas.openxmlformats.org/officeDocument/2006/relationships/tags" Target="../tags/tag3330.xml"/><Relationship Id="rId5" Type="http://schemas.openxmlformats.org/officeDocument/2006/relationships/tags" Target="../tags/tag3329.xml"/><Relationship Id="rId4" Type="http://schemas.openxmlformats.org/officeDocument/2006/relationships/tags" Target="../tags/tag3328.xml"/><Relationship Id="rId3" Type="http://schemas.openxmlformats.org/officeDocument/2006/relationships/tags" Target="../tags/tag3327.xml"/><Relationship Id="rId2" Type="http://schemas.openxmlformats.org/officeDocument/2006/relationships/tags" Target="../tags/tag3326.xml"/><Relationship Id="rId18" Type="http://schemas.openxmlformats.org/officeDocument/2006/relationships/tags" Target="../tags/tag3342.xml"/><Relationship Id="rId17" Type="http://schemas.openxmlformats.org/officeDocument/2006/relationships/tags" Target="../tags/tag3341.xml"/><Relationship Id="rId16" Type="http://schemas.openxmlformats.org/officeDocument/2006/relationships/tags" Target="../tags/tag3340.xml"/><Relationship Id="rId15" Type="http://schemas.openxmlformats.org/officeDocument/2006/relationships/tags" Target="../tags/tag3339.xml"/><Relationship Id="rId14" Type="http://schemas.openxmlformats.org/officeDocument/2006/relationships/tags" Target="../tags/tag3338.xml"/><Relationship Id="rId13" Type="http://schemas.openxmlformats.org/officeDocument/2006/relationships/tags" Target="../tags/tag3337.xml"/><Relationship Id="rId12" Type="http://schemas.openxmlformats.org/officeDocument/2006/relationships/tags" Target="../tags/tag3336.xml"/><Relationship Id="rId11" Type="http://schemas.openxmlformats.org/officeDocument/2006/relationships/tags" Target="../tags/tag3335.xml"/><Relationship Id="rId10" Type="http://schemas.openxmlformats.org/officeDocument/2006/relationships/tags" Target="../tags/tag3334.xml"/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tags" Target="../tags/tag3350.xml"/><Relationship Id="rId8" Type="http://schemas.openxmlformats.org/officeDocument/2006/relationships/tags" Target="../tags/tag3349.xml"/><Relationship Id="rId7" Type="http://schemas.openxmlformats.org/officeDocument/2006/relationships/tags" Target="../tags/tag3348.xml"/><Relationship Id="rId6" Type="http://schemas.openxmlformats.org/officeDocument/2006/relationships/tags" Target="../tags/tag3347.xml"/><Relationship Id="rId5" Type="http://schemas.openxmlformats.org/officeDocument/2006/relationships/tags" Target="../tags/tag3346.xml"/><Relationship Id="rId4" Type="http://schemas.openxmlformats.org/officeDocument/2006/relationships/tags" Target="../tags/tag3345.xml"/><Relationship Id="rId3" Type="http://schemas.openxmlformats.org/officeDocument/2006/relationships/tags" Target="../tags/tag3344.xml"/><Relationship Id="rId2" Type="http://schemas.openxmlformats.org/officeDocument/2006/relationships/tags" Target="../tags/tag3343.xml"/><Relationship Id="rId18" Type="http://schemas.openxmlformats.org/officeDocument/2006/relationships/tags" Target="../tags/tag3359.xml"/><Relationship Id="rId17" Type="http://schemas.openxmlformats.org/officeDocument/2006/relationships/tags" Target="../tags/tag3358.xml"/><Relationship Id="rId16" Type="http://schemas.openxmlformats.org/officeDocument/2006/relationships/tags" Target="../tags/tag3357.xml"/><Relationship Id="rId15" Type="http://schemas.openxmlformats.org/officeDocument/2006/relationships/tags" Target="../tags/tag3356.xml"/><Relationship Id="rId14" Type="http://schemas.openxmlformats.org/officeDocument/2006/relationships/tags" Target="../tags/tag3355.xml"/><Relationship Id="rId13" Type="http://schemas.openxmlformats.org/officeDocument/2006/relationships/tags" Target="../tags/tag3354.xml"/><Relationship Id="rId12" Type="http://schemas.openxmlformats.org/officeDocument/2006/relationships/tags" Target="../tags/tag3353.xml"/><Relationship Id="rId11" Type="http://schemas.openxmlformats.org/officeDocument/2006/relationships/tags" Target="../tags/tag3352.xml"/><Relationship Id="rId10" Type="http://schemas.openxmlformats.org/officeDocument/2006/relationships/tags" Target="../tags/tag3351.xml"/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9" Type="http://schemas.openxmlformats.org/officeDocument/2006/relationships/tags" Target="../tags/tag3367.xml"/><Relationship Id="rId8" Type="http://schemas.openxmlformats.org/officeDocument/2006/relationships/tags" Target="../tags/tag3366.xml"/><Relationship Id="rId7" Type="http://schemas.openxmlformats.org/officeDocument/2006/relationships/tags" Target="../tags/tag3365.xml"/><Relationship Id="rId6" Type="http://schemas.openxmlformats.org/officeDocument/2006/relationships/tags" Target="../tags/tag3364.xml"/><Relationship Id="rId5" Type="http://schemas.openxmlformats.org/officeDocument/2006/relationships/tags" Target="../tags/tag3363.xml"/><Relationship Id="rId4" Type="http://schemas.openxmlformats.org/officeDocument/2006/relationships/tags" Target="../tags/tag3362.xml"/><Relationship Id="rId3" Type="http://schemas.openxmlformats.org/officeDocument/2006/relationships/tags" Target="../tags/tag3361.xml"/><Relationship Id="rId2" Type="http://schemas.openxmlformats.org/officeDocument/2006/relationships/tags" Target="../tags/tag3360.xml"/><Relationship Id="rId18" Type="http://schemas.openxmlformats.org/officeDocument/2006/relationships/tags" Target="../tags/tag3376.xml"/><Relationship Id="rId17" Type="http://schemas.openxmlformats.org/officeDocument/2006/relationships/tags" Target="../tags/tag3375.xml"/><Relationship Id="rId16" Type="http://schemas.openxmlformats.org/officeDocument/2006/relationships/tags" Target="../tags/tag3374.xml"/><Relationship Id="rId15" Type="http://schemas.openxmlformats.org/officeDocument/2006/relationships/tags" Target="../tags/tag3373.xml"/><Relationship Id="rId14" Type="http://schemas.openxmlformats.org/officeDocument/2006/relationships/tags" Target="../tags/tag3372.xml"/><Relationship Id="rId13" Type="http://schemas.openxmlformats.org/officeDocument/2006/relationships/tags" Target="../tags/tag3371.xml"/><Relationship Id="rId12" Type="http://schemas.openxmlformats.org/officeDocument/2006/relationships/tags" Target="../tags/tag3370.xml"/><Relationship Id="rId11" Type="http://schemas.openxmlformats.org/officeDocument/2006/relationships/tags" Target="../tags/tag3369.xml"/><Relationship Id="rId10" Type="http://schemas.openxmlformats.org/officeDocument/2006/relationships/tags" Target="../tags/tag3368.xml"/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9" Type="http://schemas.openxmlformats.org/officeDocument/2006/relationships/tags" Target="../tags/tag3383.xml"/><Relationship Id="rId8" Type="http://schemas.openxmlformats.org/officeDocument/2006/relationships/tags" Target="../tags/tag3382.xml"/><Relationship Id="rId7" Type="http://schemas.openxmlformats.org/officeDocument/2006/relationships/tags" Target="../tags/tag3381.xml"/><Relationship Id="rId6" Type="http://schemas.openxmlformats.org/officeDocument/2006/relationships/tags" Target="../tags/tag3380.xml"/><Relationship Id="rId5" Type="http://schemas.openxmlformats.org/officeDocument/2006/relationships/tags" Target="../tags/tag3379.xml"/><Relationship Id="rId4" Type="http://schemas.openxmlformats.org/officeDocument/2006/relationships/image" Target="../media/image1.png"/><Relationship Id="rId3" Type="http://schemas.openxmlformats.org/officeDocument/2006/relationships/tags" Target="../tags/tag3378.xml"/><Relationship Id="rId2" Type="http://schemas.openxmlformats.org/officeDocument/2006/relationships/tags" Target="../tags/tag3377.xml"/><Relationship Id="rId13" Type="http://schemas.openxmlformats.org/officeDocument/2006/relationships/tags" Target="../tags/tag3387.xml"/><Relationship Id="rId12" Type="http://schemas.openxmlformats.org/officeDocument/2006/relationships/tags" Target="../tags/tag3386.xml"/><Relationship Id="rId11" Type="http://schemas.openxmlformats.org/officeDocument/2006/relationships/tags" Target="../tags/tag3385.xml"/><Relationship Id="rId10" Type="http://schemas.openxmlformats.org/officeDocument/2006/relationships/tags" Target="../tags/tag3384.xml"/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9" Type="http://schemas.openxmlformats.org/officeDocument/2006/relationships/tags" Target="../tags/tag3395.xml"/><Relationship Id="rId8" Type="http://schemas.openxmlformats.org/officeDocument/2006/relationships/tags" Target="../tags/tag3394.xml"/><Relationship Id="rId7" Type="http://schemas.openxmlformats.org/officeDocument/2006/relationships/tags" Target="../tags/tag3393.xml"/><Relationship Id="rId6" Type="http://schemas.openxmlformats.org/officeDocument/2006/relationships/tags" Target="../tags/tag3392.xml"/><Relationship Id="rId5" Type="http://schemas.openxmlformats.org/officeDocument/2006/relationships/tags" Target="../tags/tag3391.xml"/><Relationship Id="rId4" Type="http://schemas.openxmlformats.org/officeDocument/2006/relationships/tags" Target="../tags/tag3390.xml"/><Relationship Id="rId3" Type="http://schemas.openxmlformats.org/officeDocument/2006/relationships/tags" Target="../tags/tag3389.xml"/><Relationship Id="rId2" Type="http://schemas.openxmlformats.org/officeDocument/2006/relationships/tags" Target="../tags/tag3388.xml"/><Relationship Id="rId17" Type="http://schemas.openxmlformats.org/officeDocument/2006/relationships/tags" Target="../tags/tag3403.xml"/><Relationship Id="rId16" Type="http://schemas.openxmlformats.org/officeDocument/2006/relationships/tags" Target="../tags/tag3402.xml"/><Relationship Id="rId15" Type="http://schemas.openxmlformats.org/officeDocument/2006/relationships/tags" Target="../tags/tag3401.xml"/><Relationship Id="rId14" Type="http://schemas.openxmlformats.org/officeDocument/2006/relationships/tags" Target="../tags/tag3400.xml"/><Relationship Id="rId13" Type="http://schemas.openxmlformats.org/officeDocument/2006/relationships/tags" Target="../tags/tag3399.xml"/><Relationship Id="rId12" Type="http://schemas.openxmlformats.org/officeDocument/2006/relationships/tags" Target="../tags/tag3398.xml"/><Relationship Id="rId11" Type="http://schemas.openxmlformats.org/officeDocument/2006/relationships/tags" Target="../tags/tag3397.xml"/><Relationship Id="rId10" Type="http://schemas.openxmlformats.org/officeDocument/2006/relationships/tags" Target="../tags/tag3396.xml"/><Relationship Id="rId1" Type="http://schemas.openxmlformats.org/officeDocument/2006/relationships/slideMaster" Target="../slideMasters/slideMaster1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7.xml.rels><?xml version="1.0" encoding="UTF-8" standalone="yes"?>
<Relationships xmlns="http://schemas.openxmlformats.org/package/2006/relationships"><Relationship Id="rId9" Type="http://schemas.openxmlformats.org/officeDocument/2006/relationships/tags" Target="../tags/tag3417.xml"/><Relationship Id="rId8" Type="http://schemas.openxmlformats.org/officeDocument/2006/relationships/tags" Target="../tags/tag3416.xml"/><Relationship Id="rId7" Type="http://schemas.openxmlformats.org/officeDocument/2006/relationships/tags" Target="../tags/tag3415.xml"/><Relationship Id="rId6" Type="http://schemas.openxmlformats.org/officeDocument/2006/relationships/tags" Target="../tags/tag3414.xml"/><Relationship Id="rId5" Type="http://schemas.openxmlformats.org/officeDocument/2006/relationships/tags" Target="../tags/tag3413.xml"/><Relationship Id="rId4" Type="http://schemas.openxmlformats.org/officeDocument/2006/relationships/tags" Target="../tags/tag3412.xml"/><Relationship Id="rId3" Type="http://schemas.openxmlformats.org/officeDocument/2006/relationships/tags" Target="../tags/tag3411.xml"/><Relationship Id="rId2" Type="http://schemas.openxmlformats.org/officeDocument/2006/relationships/tags" Target="../tags/tag3410.xml"/><Relationship Id="rId17" Type="http://schemas.openxmlformats.org/officeDocument/2006/relationships/tags" Target="../tags/tag3425.xml"/><Relationship Id="rId16" Type="http://schemas.openxmlformats.org/officeDocument/2006/relationships/tags" Target="../tags/tag3424.xml"/><Relationship Id="rId15" Type="http://schemas.openxmlformats.org/officeDocument/2006/relationships/tags" Target="../tags/tag3423.xml"/><Relationship Id="rId14" Type="http://schemas.openxmlformats.org/officeDocument/2006/relationships/tags" Target="../tags/tag3422.xml"/><Relationship Id="rId13" Type="http://schemas.openxmlformats.org/officeDocument/2006/relationships/tags" Target="../tags/tag3421.xml"/><Relationship Id="rId12" Type="http://schemas.openxmlformats.org/officeDocument/2006/relationships/tags" Target="../tags/tag3420.xml"/><Relationship Id="rId11" Type="http://schemas.openxmlformats.org/officeDocument/2006/relationships/tags" Target="../tags/tag3419.xml"/><Relationship Id="rId10" Type="http://schemas.openxmlformats.org/officeDocument/2006/relationships/tags" Target="../tags/tag3418.xml"/><Relationship Id="rId1" Type="http://schemas.openxmlformats.org/officeDocument/2006/relationships/slideMaster" Target="../slideMasters/slideMaster17.xml"/></Relationships>
</file>

<file path=ppt/slideLayouts/_rels/slideLayout298.xml.rels><?xml version="1.0" encoding="UTF-8" standalone="yes"?>
<Relationships xmlns="http://schemas.openxmlformats.org/package/2006/relationships"><Relationship Id="rId9" Type="http://schemas.openxmlformats.org/officeDocument/2006/relationships/tags" Target="../tags/tag3432.xml"/><Relationship Id="rId8" Type="http://schemas.openxmlformats.org/officeDocument/2006/relationships/tags" Target="../tags/tag3431.xml"/><Relationship Id="rId7" Type="http://schemas.openxmlformats.org/officeDocument/2006/relationships/tags" Target="../tags/tag3430.xml"/><Relationship Id="rId6" Type="http://schemas.openxmlformats.org/officeDocument/2006/relationships/tags" Target="../tags/tag3429.xml"/><Relationship Id="rId5" Type="http://schemas.openxmlformats.org/officeDocument/2006/relationships/tags" Target="../tags/tag3428.xml"/><Relationship Id="rId4" Type="http://schemas.openxmlformats.org/officeDocument/2006/relationships/image" Target="../media/image1.png"/><Relationship Id="rId3" Type="http://schemas.openxmlformats.org/officeDocument/2006/relationships/tags" Target="../tags/tag3427.xml"/><Relationship Id="rId2" Type="http://schemas.openxmlformats.org/officeDocument/2006/relationships/tags" Target="../tags/tag3426.xml"/><Relationship Id="rId10" Type="http://schemas.openxmlformats.org/officeDocument/2006/relationships/tags" Target="../tags/tag3433.xml"/><Relationship Id="rId1" Type="http://schemas.openxmlformats.org/officeDocument/2006/relationships/slideMaster" Target="../slideMasters/slideMaster17.xml"/></Relationships>
</file>

<file path=ppt/slideLayouts/_rels/slideLayout299.xml.rels><?xml version="1.0" encoding="UTF-8" standalone="yes"?>
<Relationships xmlns="http://schemas.openxmlformats.org/package/2006/relationships"><Relationship Id="rId9" Type="http://schemas.openxmlformats.org/officeDocument/2006/relationships/tags" Target="../tags/tag3441.xml"/><Relationship Id="rId8" Type="http://schemas.openxmlformats.org/officeDocument/2006/relationships/tags" Target="../tags/tag3440.xml"/><Relationship Id="rId7" Type="http://schemas.openxmlformats.org/officeDocument/2006/relationships/tags" Target="../tags/tag3439.xml"/><Relationship Id="rId6" Type="http://schemas.openxmlformats.org/officeDocument/2006/relationships/tags" Target="../tags/tag3438.xml"/><Relationship Id="rId5" Type="http://schemas.openxmlformats.org/officeDocument/2006/relationships/tags" Target="../tags/tag3437.xml"/><Relationship Id="rId4" Type="http://schemas.openxmlformats.org/officeDocument/2006/relationships/tags" Target="../tags/tag3436.xml"/><Relationship Id="rId3" Type="http://schemas.openxmlformats.org/officeDocument/2006/relationships/tags" Target="../tags/tag3435.xml"/><Relationship Id="rId2" Type="http://schemas.openxmlformats.org/officeDocument/2006/relationships/tags" Target="../tags/tag3434.xml"/><Relationship Id="rId11" Type="http://schemas.openxmlformats.org/officeDocument/2006/relationships/tags" Target="../tags/tag3443.xml"/><Relationship Id="rId10" Type="http://schemas.openxmlformats.org/officeDocument/2006/relationships/tags" Target="../tags/tag3442.xml"/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9" Type="http://schemas.openxmlformats.org/officeDocument/2006/relationships/tags" Target="../tags/tag3450.xml"/><Relationship Id="rId8" Type="http://schemas.openxmlformats.org/officeDocument/2006/relationships/tags" Target="../tags/tag3449.xml"/><Relationship Id="rId7" Type="http://schemas.openxmlformats.org/officeDocument/2006/relationships/tags" Target="../tags/tag3448.xml"/><Relationship Id="rId6" Type="http://schemas.openxmlformats.org/officeDocument/2006/relationships/tags" Target="../tags/tag3447.xml"/><Relationship Id="rId5" Type="http://schemas.openxmlformats.org/officeDocument/2006/relationships/tags" Target="../tags/tag3446.xml"/><Relationship Id="rId4" Type="http://schemas.openxmlformats.org/officeDocument/2006/relationships/image" Target="../media/image1.png"/><Relationship Id="rId3" Type="http://schemas.openxmlformats.org/officeDocument/2006/relationships/tags" Target="../tags/tag3445.xml"/><Relationship Id="rId2" Type="http://schemas.openxmlformats.org/officeDocument/2006/relationships/tags" Target="../tags/tag3444.xml"/><Relationship Id="rId11" Type="http://schemas.openxmlformats.org/officeDocument/2006/relationships/tags" Target="../tags/tag3452.xml"/><Relationship Id="rId10" Type="http://schemas.openxmlformats.org/officeDocument/2006/relationships/tags" Target="../tags/tag3451.xml"/><Relationship Id="rId1" Type="http://schemas.openxmlformats.org/officeDocument/2006/relationships/slideMaster" Target="../slideMasters/slideMaster17.xml"/></Relationships>
</file>

<file path=ppt/slideLayouts/_rels/slideLayout301.xml.rels><?xml version="1.0" encoding="UTF-8" standalone="yes"?>
<Relationships xmlns="http://schemas.openxmlformats.org/package/2006/relationships"><Relationship Id="rId9" Type="http://schemas.openxmlformats.org/officeDocument/2006/relationships/tags" Target="../tags/tag3459.xml"/><Relationship Id="rId8" Type="http://schemas.openxmlformats.org/officeDocument/2006/relationships/tags" Target="../tags/tag3458.xml"/><Relationship Id="rId7" Type="http://schemas.openxmlformats.org/officeDocument/2006/relationships/tags" Target="../tags/tag3457.xml"/><Relationship Id="rId6" Type="http://schemas.openxmlformats.org/officeDocument/2006/relationships/tags" Target="../tags/tag3456.xml"/><Relationship Id="rId5" Type="http://schemas.openxmlformats.org/officeDocument/2006/relationships/tags" Target="../tags/tag3455.xml"/><Relationship Id="rId4" Type="http://schemas.openxmlformats.org/officeDocument/2006/relationships/image" Target="../media/image1.png"/><Relationship Id="rId3" Type="http://schemas.openxmlformats.org/officeDocument/2006/relationships/tags" Target="../tags/tag3454.xml"/><Relationship Id="rId2" Type="http://schemas.openxmlformats.org/officeDocument/2006/relationships/tags" Target="../tags/tag3453.xml"/><Relationship Id="rId13" Type="http://schemas.openxmlformats.org/officeDocument/2006/relationships/tags" Target="../tags/tag3463.xml"/><Relationship Id="rId12" Type="http://schemas.openxmlformats.org/officeDocument/2006/relationships/tags" Target="../tags/tag3462.xml"/><Relationship Id="rId11" Type="http://schemas.openxmlformats.org/officeDocument/2006/relationships/tags" Target="../tags/tag3461.xml"/><Relationship Id="rId10" Type="http://schemas.openxmlformats.org/officeDocument/2006/relationships/tags" Target="../tags/tag3460.xml"/><Relationship Id="rId1" Type="http://schemas.openxmlformats.org/officeDocument/2006/relationships/slideMaster" Target="../slideMasters/slideMaster17.xml"/></Relationships>
</file>

<file path=ppt/slideLayouts/_rels/slideLayout302.xml.rels><?xml version="1.0" encoding="UTF-8" standalone="yes"?>
<Relationships xmlns="http://schemas.openxmlformats.org/package/2006/relationships"><Relationship Id="rId9" Type="http://schemas.openxmlformats.org/officeDocument/2006/relationships/tags" Target="../tags/tag3471.xml"/><Relationship Id="rId8" Type="http://schemas.openxmlformats.org/officeDocument/2006/relationships/tags" Target="../tags/tag3470.xml"/><Relationship Id="rId7" Type="http://schemas.openxmlformats.org/officeDocument/2006/relationships/tags" Target="../tags/tag3469.xml"/><Relationship Id="rId6" Type="http://schemas.openxmlformats.org/officeDocument/2006/relationships/tags" Target="../tags/tag3468.xml"/><Relationship Id="rId5" Type="http://schemas.openxmlformats.org/officeDocument/2006/relationships/tags" Target="../tags/tag3467.xml"/><Relationship Id="rId4" Type="http://schemas.openxmlformats.org/officeDocument/2006/relationships/tags" Target="../tags/tag3466.xml"/><Relationship Id="rId3" Type="http://schemas.openxmlformats.org/officeDocument/2006/relationships/tags" Target="../tags/tag3465.xml"/><Relationship Id="rId2" Type="http://schemas.openxmlformats.org/officeDocument/2006/relationships/tags" Target="../tags/tag3464.xml"/><Relationship Id="rId10" Type="http://schemas.openxmlformats.org/officeDocument/2006/relationships/tags" Target="../tags/tag3472.xml"/><Relationship Id="rId1" Type="http://schemas.openxmlformats.org/officeDocument/2006/relationships/slideMaster" Target="../slideMasters/slideMaster17.xml"/></Relationships>
</file>

<file path=ppt/slideLayouts/_rels/slideLayout303.xml.rels><?xml version="1.0" encoding="UTF-8" standalone="yes"?>
<Relationships xmlns="http://schemas.openxmlformats.org/package/2006/relationships"><Relationship Id="rId4" Type="http://schemas.openxmlformats.org/officeDocument/2006/relationships/tags" Target="../tags/tag3475.xml"/><Relationship Id="rId3" Type="http://schemas.openxmlformats.org/officeDocument/2006/relationships/tags" Target="../tags/tag3474.xml"/><Relationship Id="rId2" Type="http://schemas.openxmlformats.org/officeDocument/2006/relationships/tags" Target="../tags/tag3473.xml"/><Relationship Id="rId1" Type="http://schemas.openxmlformats.org/officeDocument/2006/relationships/slideMaster" Target="../slideMasters/slideMaster17.xml"/></Relationships>
</file>

<file path=ppt/slideLayouts/_rels/slideLayout304.xml.rels><?xml version="1.0" encoding="UTF-8" standalone="yes"?>
<Relationships xmlns="http://schemas.openxmlformats.org/package/2006/relationships"><Relationship Id="rId9" Type="http://schemas.openxmlformats.org/officeDocument/2006/relationships/tags" Target="../tags/tag3482.xml"/><Relationship Id="rId8" Type="http://schemas.openxmlformats.org/officeDocument/2006/relationships/tags" Target="../tags/tag3481.xml"/><Relationship Id="rId7" Type="http://schemas.openxmlformats.org/officeDocument/2006/relationships/tags" Target="../tags/tag3480.xml"/><Relationship Id="rId6" Type="http://schemas.openxmlformats.org/officeDocument/2006/relationships/tags" Target="../tags/tag3479.xml"/><Relationship Id="rId5" Type="http://schemas.openxmlformats.org/officeDocument/2006/relationships/tags" Target="../tags/tag3478.xml"/><Relationship Id="rId4" Type="http://schemas.openxmlformats.org/officeDocument/2006/relationships/image" Target="../media/image1.png"/><Relationship Id="rId3" Type="http://schemas.openxmlformats.org/officeDocument/2006/relationships/tags" Target="../tags/tag3477.xml"/><Relationship Id="rId2" Type="http://schemas.openxmlformats.org/officeDocument/2006/relationships/tags" Target="../tags/tag3476.xml"/><Relationship Id="rId11" Type="http://schemas.openxmlformats.org/officeDocument/2006/relationships/tags" Target="../tags/tag3484.xml"/><Relationship Id="rId10" Type="http://schemas.openxmlformats.org/officeDocument/2006/relationships/tags" Target="../tags/tag3483.xml"/><Relationship Id="rId1" Type="http://schemas.openxmlformats.org/officeDocument/2006/relationships/slideMaster" Target="../slideMasters/slideMaster17.xml"/></Relationships>
</file>

<file path=ppt/slideLayouts/_rels/slideLayout305.xml.rels><?xml version="1.0" encoding="UTF-8" standalone="yes"?>
<Relationships xmlns="http://schemas.openxmlformats.org/package/2006/relationships"><Relationship Id="rId9" Type="http://schemas.openxmlformats.org/officeDocument/2006/relationships/tags" Target="../tags/tag3492.xml"/><Relationship Id="rId8" Type="http://schemas.openxmlformats.org/officeDocument/2006/relationships/tags" Target="../tags/tag3491.xml"/><Relationship Id="rId7" Type="http://schemas.openxmlformats.org/officeDocument/2006/relationships/tags" Target="../tags/tag3490.xml"/><Relationship Id="rId6" Type="http://schemas.openxmlformats.org/officeDocument/2006/relationships/tags" Target="../tags/tag3489.xml"/><Relationship Id="rId5" Type="http://schemas.openxmlformats.org/officeDocument/2006/relationships/tags" Target="../tags/tag3488.xml"/><Relationship Id="rId4" Type="http://schemas.openxmlformats.org/officeDocument/2006/relationships/tags" Target="../tags/tag3487.xml"/><Relationship Id="rId3" Type="http://schemas.openxmlformats.org/officeDocument/2006/relationships/tags" Target="../tags/tag3486.xml"/><Relationship Id="rId2" Type="http://schemas.openxmlformats.org/officeDocument/2006/relationships/tags" Target="../tags/tag3485.xml"/><Relationship Id="rId18" Type="http://schemas.openxmlformats.org/officeDocument/2006/relationships/tags" Target="../tags/tag3501.xml"/><Relationship Id="rId17" Type="http://schemas.openxmlformats.org/officeDocument/2006/relationships/tags" Target="../tags/tag3500.xml"/><Relationship Id="rId16" Type="http://schemas.openxmlformats.org/officeDocument/2006/relationships/tags" Target="../tags/tag3499.xml"/><Relationship Id="rId15" Type="http://schemas.openxmlformats.org/officeDocument/2006/relationships/tags" Target="../tags/tag3498.xml"/><Relationship Id="rId14" Type="http://schemas.openxmlformats.org/officeDocument/2006/relationships/tags" Target="../tags/tag3497.xml"/><Relationship Id="rId13" Type="http://schemas.openxmlformats.org/officeDocument/2006/relationships/tags" Target="../tags/tag3496.xml"/><Relationship Id="rId12" Type="http://schemas.openxmlformats.org/officeDocument/2006/relationships/tags" Target="../tags/tag3495.xml"/><Relationship Id="rId11" Type="http://schemas.openxmlformats.org/officeDocument/2006/relationships/tags" Target="../tags/tag3494.xml"/><Relationship Id="rId10" Type="http://schemas.openxmlformats.org/officeDocument/2006/relationships/tags" Target="../tags/tag3493.xml"/><Relationship Id="rId1" Type="http://schemas.openxmlformats.org/officeDocument/2006/relationships/slideMaster" Target="../slideMasters/slideMaster17.xml"/></Relationships>
</file>

<file path=ppt/slideLayouts/_rels/slideLayout306.xml.rels><?xml version="1.0" encoding="UTF-8" standalone="yes"?>
<Relationships xmlns="http://schemas.openxmlformats.org/package/2006/relationships"><Relationship Id="rId9" Type="http://schemas.openxmlformats.org/officeDocument/2006/relationships/tags" Target="../tags/tag3509.xml"/><Relationship Id="rId8" Type="http://schemas.openxmlformats.org/officeDocument/2006/relationships/tags" Target="../tags/tag3508.xml"/><Relationship Id="rId7" Type="http://schemas.openxmlformats.org/officeDocument/2006/relationships/tags" Target="../tags/tag3507.xml"/><Relationship Id="rId6" Type="http://schemas.openxmlformats.org/officeDocument/2006/relationships/tags" Target="../tags/tag3506.xml"/><Relationship Id="rId5" Type="http://schemas.openxmlformats.org/officeDocument/2006/relationships/tags" Target="../tags/tag3505.xml"/><Relationship Id="rId4" Type="http://schemas.openxmlformats.org/officeDocument/2006/relationships/tags" Target="../tags/tag3504.xml"/><Relationship Id="rId3" Type="http://schemas.openxmlformats.org/officeDocument/2006/relationships/tags" Target="../tags/tag3503.xml"/><Relationship Id="rId2" Type="http://schemas.openxmlformats.org/officeDocument/2006/relationships/tags" Target="../tags/tag3502.xml"/><Relationship Id="rId17" Type="http://schemas.openxmlformats.org/officeDocument/2006/relationships/tags" Target="../tags/tag3517.xml"/><Relationship Id="rId16" Type="http://schemas.openxmlformats.org/officeDocument/2006/relationships/tags" Target="../tags/tag3516.xml"/><Relationship Id="rId15" Type="http://schemas.openxmlformats.org/officeDocument/2006/relationships/tags" Target="../tags/tag3515.xml"/><Relationship Id="rId14" Type="http://schemas.openxmlformats.org/officeDocument/2006/relationships/tags" Target="../tags/tag3514.xml"/><Relationship Id="rId13" Type="http://schemas.openxmlformats.org/officeDocument/2006/relationships/tags" Target="../tags/tag3513.xml"/><Relationship Id="rId12" Type="http://schemas.openxmlformats.org/officeDocument/2006/relationships/tags" Target="../tags/tag3512.xml"/><Relationship Id="rId11" Type="http://schemas.openxmlformats.org/officeDocument/2006/relationships/tags" Target="../tags/tag3511.xml"/><Relationship Id="rId10" Type="http://schemas.openxmlformats.org/officeDocument/2006/relationships/tags" Target="../tags/tag3510.xml"/><Relationship Id="rId1" Type="http://schemas.openxmlformats.org/officeDocument/2006/relationships/slideMaster" Target="../slideMasters/slideMaster17.xml"/></Relationships>
</file>

<file path=ppt/slideLayouts/_rels/slideLayout307.xml.rels><?xml version="1.0" encoding="UTF-8" standalone="yes"?>
<Relationships xmlns="http://schemas.openxmlformats.org/package/2006/relationships"><Relationship Id="rId9" Type="http://schemas.openxmlformats.org/officeDocument/2006/relationships/tags" Target="../tags/tag3525.xml"/><Relationship Id="rId8" Type="http://schemas.openxmlformats.org/officeDocument/2006/relationships/tags" Target="../tags/tag3524.xml"/><Relationship Id="rId7" Type="http://schemas.openxmlformats.org/officeDocument/2006/relationships/tags" Target="../tags/tag3523.xml"/><Relationship Id="rId6" Type="http://schemas.openxmlformats.org/officeDocument/2006/relationships/tags" Target="../tags/tag3522.xml"/><Relationship Id="rId5" Type="http://schemas.openxmlformats.org/officeDocument/2006/relationships/tags" Target="../tags/tag3521.xml"/><Relationship Id="rId4" Type="http://schemas.openxmlformats.org/officeDocument/2006/relationships/tags" Target="../tags/tag3520.xml"/><Relationship Id="rId3" Type="http://schemas.openxmlformats.org/officeDocument/2006/relationships/tags" Target="../tags/tag3519.xml"/><Relationship Id="rId2" Type="http://schemas.openxmlformats.org/officeDocument/2006/relationships/tags" Target="../tags/tag3518.xml"/><Relationship Id="rId15" Type="http://schemas.openxmlformats.org/officeDocument/2006/relationships/tags" Target="../tags/tag3531.xml"/><Relationship Id="rId14" Type="http://schemas.openxmlformats.org/officeDocument/2006/relationships/tags" Target="../tags/tag3530.xml"/><Relationship Id="rId13" Type="http://schemas.openxmlformats.org/officeDocument/2006/relationships/tags" Target="../tags/tag3529.xml"/><Relationship Id="rId12" Type="http://schemas.openxmlformats.org/officeDocument/2006/relationships/tags" Target="../tags/tag3528.xml"/><Relationship Id="rId11" Type="http://schemas.openxmlformats.org/officeDocument/2006/relationships/tags" Target="../tags/tag3527.xml"/><Relationship Id="rId10" Type="http://schemas.openxmlformats.org/officeDocument/2006/relationships/tags" Target="../tags/tag3526.xml"/><Relationship Id="rId1" Type="http://schemas.openxmlformats.org/officeDocument/2006/relationships/slideMaster" Target="../slideMasters/slideMaster17.xml"/></Relationships>
</file>

<file path=ppt/slideLayouts/_rels/slideLayout308.xml.rels><?xml version="1.0" encoding="UTF-8" standalone="yes"?>
<Relationships xmlns="http://schemas.openxmlformats.org/package/2006/relationships"><Relationship Id="rId8" Type="http://schemas.openxmlformats.org/officeDocument/2006/relationships/tags" Target="../tags/tag3537.xml"/><Relationship Id="rId7" Type="http://schemas.openxmlformats.org/officeDocument/2006/relationships/tags" Target="../tags/tag3536.xml"/><Relationship Id="rId6" Type="http://schemas.openxmlformats.org/officeDocument/2006/relationships/tags" Target="../tags/tag3535.xml"/><Relationship Id="rId5" Type="http://schemas.openxmlformats.org/officeDocument/2006/relationships/tags" Target="../tags/tag3534.xml"/><Relationship Id="rId4" Type="http://schemas.openxmlformats.org/officeDocument/2006/relationships/tags" Target="../tags/tag3533.xml"/><Relationship Id="rId3" Type="http://schemas.openxmlformats.org/officeDocument/2006/relationships/image" Target="../media/image1.png"/><Relationship Id="rId2" Type="http://schemas.openxmlformats.org/officeDocument/2006/relationships/tags" Target="../tags/tag3532.xml"/><Relationship Id="rId1" Type="http://schemas.openxmlformats.org/officeDocument/2006/relationships/slideMaster" Target="../slideMasters/slideMaster17.xml"/></Relationships>
</file>

<file path=ppt/slideLayouts/_rels/slideLayout309.xml.rels><?xml version="1.0" encoding="UTF-8" standalone="yes"?>
<Relationships xmlns="http://schemas.openxmlformats.org/package/2006/relationships"><Relationship Id="rId9" Type="http://schemas.openxmlformats.org/officeDocument/2006/relationships/tags" Target="../tags/tag3545.xml"/><Relationship Id="rId8" Type="http://schemas.openxmlformats.org/officeDocument/2006/relationships/tags" Target="../tags/tag3544.xml"/><Relationship Id="rId7" Type="http://schemas.openxmlformats.org/officeDocument/2006/relationships/tags" Target="../tags/tag3543.xml"/><Relationship Id="rId6" Type="http://schemas.openxmlformats.org/officeDocument/2006/relationships/tags" Target="../tags/tag3542.xml"/><Relationship Id="rId5" Type="http://schemas.openxmlformats.org/officeDocument/2006/relationships/tags" Target="../tags/tag3541.xml"/><Relationship Id="rId4" Type="http://schemas.openxmlformats.org/officeDocument/2006/relationships/tags" Target="../tags/tag3540.xml"/><Relationship Id="rId3" Type="http://schemas.openxmlformats.org/officeDocument/2006/relationships/tags" Target="../tags/tag3539.xml"/><Relationship Id="rId2" Type="http://schemas.openxmlformats.org/officeDocument/2006/relationships/tags" Target="../tags/tag3538.xml"/><Relationship Id="rId17" Type="http://schemas.openxmlformats.org/officeDocument/2006/relationships/tags" Target="../tags/tag3553.xml"/><Relationship Id="rId16" Type="http://schemas.openxmlformats.org/officeDocument/2006/relationships/tags" Target="../tags/tag3552.xml"/><Relationship Id="rId15" Type="http://schemas.openxmlformats.org/officeDocument/2006/relationships/tags" Target="../tags/tag3551.xml"/><Relationship Id="rId14" Type="http://schemas.openxmlformats.org/officeDocument/2006/relationships/tags" Target="../tags/tag3550.xml"/><Relationship Id="rId13" Type="http://schemas.openxmlformats.org/officeDocument/2006/relationships/tags" Target="../tags/tag3549.xml"/><Relationship Id="rId12" Type="http://schemas.openxmlformats.org/officeDocument/2006/relationships/tags" Target="../tags/tag3548.xml"/><Relationship Id="rId11" Type="http://schemas.openxmlformats.org/officeDocument/2006/relationships/tags" Target="../tags/tag3547.xml"/><Relationship Id="rId10" Type="http://schemas.openxmlformats.org/officeDocument/2006/relationships/tags" Target="../tags/tag3546.xml"/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9" Type="http://schemas.openxmlformats.org/officeDocument/2006/relationships/tags" Target="../tags/tag3561.xml"/><Relationship Id="rId8" Type="http://schemas.openxmlformats.org/officeDocument/2006/relationships/tags" Target="../tags/tag3560.xml"/><Relationship Id="rId7" Type="http://schemas.openxmlformats.org/officeDocument/2006/relationships/tags" Target="../tags/tag3559.xml"/><Relationship Id="rId6" Type="http://schemas.openxmlformats.org/officeDocument/2006/relationships/tags" Target="../tags/tag3558.xml"/><Relationship Id="rId5" Type="http://schemas.openxmlformats.org/officeDocument/2006/relationships/tags" Target="../tags/tag3557.xml"/><Relationship Id="rId4" Type="http://schemas.openxmlformats.org/officeDocument/2006/relationships/tags" Target="../tags/tag3556.xml"/><Relationship Id="rId3" Type="http://schemas.openxmlformats.org/officeDocument/2006/relationships/tags" Target="../tags/tag3555.xml"/><Relationship Id="rId2" Type="http://schemas.openxmlformats.org/officeDocument/2006/relationships/tags" Target="../tags/tag3554.xml"/><Relationship Id="rId18" Type="http://schemas.openxmlformats.org/officeDocument/2006/relationships/tags" Target="../tags/tag3570.xml"/><Relationship Id="rId17" Type="http://schemas.openxmlformats.org/officeDocument/2006/relationships/tags" Target="../tags/tag3569.xml"/><Relationship Id="rId16" Type="http://schemas.openxmlformats.org/officeDocument/2006/relationships/tags" Target="../tags/tag3568.xml"/><Relationship Id="rId15" Type="http://schemas.openxmlformats.org/officeDocument/2006/relationships/tags" Target="../tags/tag3567.xml"/><Relationship Id="rId14" Type="http://schemas.openxmlformats.org/officeDocument/2006/relationships/tags" Target="../tags/tag3566.xml"/><Relationship Id="rId13" Type="http://schemas.openxmlformats.org/officeDocument/2006/relationships/tags" Target="../tags/tag3565.xml"/><Relationship Id="rId12" Type="http://schemas.openxmlformats.org/officeDocument/2006/relationships/tags" Target="../tags/tag3564.xml"/><Relationship Id="rId11" Type="http://schemas.openxmlformats.org/officeDocument/2006/relationships/tags" Target="../tags/tag3563.xml"/><Relationship Id="rId10" Type="http://schemas.openxmlformats.org/officeDocument/2006/relationships/tags" Target="../tags/tag3562.xml"/><Relationship Id="rId1" Type="http://schemas.openxmlformats.org/officeDocument/2006/relationships/slideMaster" Target="../slideMasters/slideMaster17.xml"/></Relationships>
</file>

<file path=ppt/slideLayouts/_rels/slideLayout311.xml.rels><?xml version="1.0" encoding="UTF-8" standalone="yes"?>
<Relationships xmlns="http://schemas.openxmlformats.org/package/2006/relationships"><Relationship Id="rId9" Type="http://schemas.openxmlformats.org/officeDocument/2006/relationships/tags" Target="../tags/tag3578.xml"/><Relationship Id="rId8" Type="http://schemas.openxmlformats.org/officeDocument/2006/relationships/tags" Target="../tags/tag3577.xml"/><Relationship Id="rId7" Type="http://schemas.openxmlformats.org/officeDocument/2006/relationships/tags" Target="../tags/tag3576.xml"/><Relationship Id="rId6" Type="http://schemas.openxmlformats.org/officeDocument/2006/relationships/tags" Target="../tags/tag3575.xml"/><Relationship Id="rId5" Type="http://schemas.openxmlformats.org/officeDocument/2006/relationships/tags" Target="../tags/tag3574.xml"/><Relationship Id="rId4" Type="http://schemas.openxmlformats.org/officeDocument/2006/relationships/tags" Target="../tags/tag3573.xml"/><Relationship Id="rId3" Type="http://schemas.openxmlformats.org/officeDocument/2006/relationships/tags" Target="../tags/tag3572.xml"/><Relationship Id="rId2" Type="http://schemas.openxmlformats.org/officeDocument/2006/relationships/tags" Target="../tags/tag3571.xml"/><Relationship Id="rId18" Type="http://schemas.openxmlformats.org/officeDocument/2006/relationships/tags" Target="../tags/tag3587.xml"/><Relationship Id="rId17" Type="http://schemas.openxmlformats.org/officeDocument/2006/relationships/tags" Target="../tags/tag3586.xml"/><Relationship Id="rId16" Type="http://schemas.openxmlformats.org/officeDocument/2006/relationships/tags" Target="../tags/tag3585.xml"/><Relationship Id="rId15" Type="http://schemas.openxmlformats.org/officeDocument/2006/relationships/tags" Target="../tags/tag3584.xml"/><Relationship Id="rId14" Type="http://schemas.openxmlformats.org/officeDocument/2006/relationships/tags" Target="../tags/tag3583.xml"/><Relationship Id="rId13" Type="http://schemas.openxmlformats.org/officeDocument/2006/relationships/tags" Target="../tags/tag3582.xml"/><Relationship Id="rId12" Type="http://schemas.openxmlformats.org/officeDocument/2006/relationships/tags" Target="../tags/tag3581.xml"/><Relationship Id="rId11" Type="http://schemas.openxmlformats.org/officeDocument/2006/relationships/tags" Target="../tags/tag3580.xml"/><Relationship Id="rId10" Type="http://schemas.openxmlformats.org/officeDocument/2006/relationships/tags" Target="../tags/tag3579.xml"/><Relationship Id="rId1" Type="http://schemas.openxmlformats.org/officeDocument/2006/relationships/slideMaster" Target="../slideMasters/slideMaster17.xml"/></Relationships>
</file>

<file path=ppt/slideLayouts/_rels/slideLayout312.xml.rels><?xml version="1.0" encoding="UTF-8" standalone="yes"?>
<Relationships xmlns="http://schemas.openxmlformats.org/package/2006/relationships"><Relationship Id="rId9" Type="http://schemas.openxmlformats.org/officeDocument/2006/relationships/tags" Target="../tags/tag3595.xml"/><Relationship Id="rId8" Type="http://schemas.openxmlformats.org/officeDocument/2006/relationships/tags" Target="../tags/tag3594.xml"/><Relationship Id="rId7" Type="http://schemas.openxmlformats.org/officeDocument/2006/relationships/tags" Target="../tags/tag3593.xml"/><Relationship Id="rId6" Type="http://schemas.openxmlformats.org/officeDocument/2006/relationships/tags" Target="../tags/tag3592.xml"/><Relationship Id="rId5" Type="http://schemas.openxmlformats.org/officeDocument/2006/relationships/tags" Target="../tags/tag3591.xml"/><Relationship Id="rId4" Type="http://schemas.openxmlformats.org/officeDocument/2006/relationships/tags" Target="../tags/tag3590.xml"/><Relationship Id="rId3" Type="http://schemas.openxmlformats.org/officeDocument/2006/relationships/tags" Target="../tags/tag3589.xml"/><Relationship Id="rId2" Type="http://schemas.openxmlformats.org/officeDocument/2006/relationships/tags" Target="../tags/tag3588.xml"/><Relationship Id="rId18" Type="http://schemas.openxmlformats.org/officeDocument/2006/relationships/tags" Target="../tags/tag3604.xml"/><Relationship Id="rId17" Type="http://schemas.openxmlformats.org/officeDocument/2006/relationships/tags" Target="../tags/tag3603.xml"/><Relationship Id="rId16" Type="http://schemas.openxmlformats.org/officeDocument/2006/relationships/tags" Target="../tags/tag3602.xml"/><Relationship Id="rId15" Type="http://schemas.openxmlformats.org/officeDocument/2006/relationships/tags" Target="../tags/tag3601.xml"/><Relationship Id="rId14" Type="http://schemas.openxmlformats.org/officeDocument/2006/relationships/tags" Target="../tags/tag3600.xml"/><Relationship Id="rId13" Type="http://schemas.openxmlformats.org/officeDocument/2006/relationships/tags" Target="../tags/tag3599.xml"/><Relationship Id="rId12" Type="http://schemas.openxmlformats.org/officeDocument/2006/relationships/tags" Target="../tags/tag3598.xml"/><Relationship Id="rId11" Type="http://schemas.openxmlformats.org/officeDocument/2006/relationships/tags" Target="../tags/tag3597.xml"/><Relationship Id="rId10" Type="http://schemas.openxmlformats.org/officeDocument/2006/relationships/tags" Target="../tags/tag3596.xml"/><Relationship Id="rId1" Type="http://schemas.openxmlformats.org/officeDocument/2006/relationships/slideMaster" Target="../slideMasters/slideMaster17.xml"/></Relationships>
</file>

<file path=ppt/slideLayouts/_rels/slideLayout313.xml.rels><?xml version="1.0" encoding="UTF-8" standalone="yes"?>
<Relationships xmlns="http://schemas.openxmlformats.org/package/2006/relationships"><Relationship Id="rId9" Type="http://schemas.openxmlformats.org/officeDocument/2006/relationships/tags" Target="../tags/tag3611.xml"/><Relationship Id="rId8" Type="http://schemas.openxmlformats.org/officeDocument/2006/relationships/tags" Target="../tags/tag3610.xml"/><Relationship Id="rId7" Type="http://schemas.openxmlformats.org/officeDocument/2006/relationships/tags" Target="../tags/tag3609.xml"/><Relationship Id="rId6" Type="http://schemas.openxmlformats.org/officeDocument/2006/relationships/tags" Target="../tags/tag3608.xml"/><Relationship Id="rId5" Type="http://schemas.openxmlformats.org/officeDocument/2006/relationships/tags" Target="../tags/tag3607.xml"/><Relationship Id="rId4" Type="http://schemas.openxmlformats.org/officeDocument/2006/relationships/image" Target="../media/image1.png"/><Relationship Id="rId3" Type="http://schemas.openxmlformats.org/officeDocument/2006/relationships/tags" Target="../tags/tag3606.xml"/><Relationship Id="rId2" Type="http://schemas.openxmlformats.org/officeDocument/2006/relationships/tags" Target="../tags/tag3605.xml"/><Relationship Id="rId13" Type="http://schemas.openxmlformats.org/officeDocument/2006/relationships/tags" Target="../tags/tag3615.xml"/><Relationship Id="rId12" Type="http://schemas.openxmlformats.org/officeDocument/2006/relationships/tags" Target="../tags/tag3614.xml"/><Relationship Id="rId11" Type="http://schemas.openxmlformats.org/officeDocument/2006/relationships/tags" Target="../tags/tag3613.xml"/><Relationship Id="rId10" Type="http://schemas.openxmlformats.org/officeDocument/2006/relationships/tags" Target="../tags/tag3612.xml"/><Relationship Id="rId1" Type="http://schemas.openxmlformats.org/officeDocument/2006/relationships/slideMaster" Target="../slideMasters/slideMaster17.xml"/></Relationships>
</file>

<file path=ppt/slideLayouts/_rels/slideLayout314.xml.rels><?xml version="1.0" encoding="UTF-8" standalone="yes"?>
<Relationships xmlns="http://schemas.openxmlformats.org/package/2006/relationships"><Relationship Id="rId9" Type="http://schemas.openxmlformats.org/officeDocument/2006/relationships/tags" Target="../tags/tag3623.xml"/><Relationship Id="rId8" Type="http://schemas.openxmlformats.org/officeDocument/2006/relationships/tags" Target="../tags/tag3622.xml"/><Relationship Id="rId7" Type="http://schemas.openxmlformats.org/officeDocument/2006/relationships/tags" Target="../tags/tag3621.xml"/><Relationship Id="rId6" Type="http://schemas.openxmlformats.org/officeDocument/2006/relationships/tags" Target="../tags/tag3620.xml"/><Relationship Id="rId5" Type="http://schemas.openxmlformats.org/officeDocument/2006/relationships/tags" Target="../tags/tag3619.xml"/><Relationship Id="rId4" Type="http://schemas.openxmlformats.org/officeDocument/2006/relationships/tags" Target="../tags/tag3618.xml"/><Relationship Id="rId3" Type="http://schemas.openxmlformats.org/officeDocument/2006/relationships/tags" Target="../tags/tag3617.xml"/><Relationship Id="rId2" Type="http://schemas.openxmlformats.org/officeDocument/2006/relationships/tags" Target="../tags/tag3616.xml"/><Relationship Id="rId17" Type="http://schemas.openxmlformats.org/officeDocument/2006/relationships/tags" Target="../tags/tag3631.xml"/><Relationship Id="rId16" Type="http://schemas.openxmlformats.org/officeDocument/2006/relationships/tags" Target="../tags/tag3630.xml"/><Relationship Id="rId15" Type="http://schemas.openxmlformats.org/officeDocument/2006/relationships/tags" Target="../tags/tag3629.xml"/><Relationship Id="rId14" Type="http://schemas.openxmlformats.org/officeDocument/2006/relationships/tags" Target="../tags/tag3628.xml"/><Relationship Id="rId13" Type="http://schemas.openxmlformats.org/officeDocument/2006/relationships/tags" Target="../tags/tag3627.xml"/><Relationship Id="rId12" Type="http://schemas.openxmlformats.org/officeDocument/2006/relationships/tags" Target="../tags/tag3626.xml"/><Relationship Id="rId11" Type="http://schemas.openxmlformats.org/officeDocument/2006/relationships/tags" Target="../tags/tag3625.xml"/><Relationship Id="rId10" Type="http://schemas.openxmlformats.org/officeDocument/2006/relationships/tags" Target="../tags/tag3624.xml"/><Relationship Id="rId1" Type="http://schemas.openxmlformats.org/officeDocument/2006/relationships/slideMaster" Target="../slideMasters/slideMaster1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6.xml.rels><?xml version="1.0" encoding="UTF-8" standalone="yes"?>
<Relationships xmlns="http://schemas.openxmlformats.org/package/2006/relationships"><Relationship Id="rId9" Type="http://schemas.openxmlformats.org/officeDocument/2006/relationships/tags" Target="../tags/tag3645.xml"/><Relationship Id="rId8" Type="http://schemas.openxmlformats.org/officeDocument/2006/relationships/tags" Target="../tags/tag3644.xml"/><Relationship Id="rId7" Type="http://schemas.openxmlformats.org/officeDocument/2006/relationships/tags" Target="../tags/tag3643.xml"/><Relationship Id="rId6" Type="http://schemas.openxmlformats.org/officeDocument/2006/relationships/tags" Target="../tags/tag3642.xml"/><Relationship Id="rId5" Type="http://schemas.openxmlformats.org/officeDocument/2006/relationships/tags" Target="../tags/tag3641.xml"/><Relationship Id="rId4" Type="http://schemas.openxmlformats.org/officeDocument/2006/relationships/tags" Target="../tags/tag3640.xml"/><Relationship Id="rId3" Type="http://schemas.openxmlformats.org/officeDocument/2006/relationships/tags" Target="../tags/tag3639.xml"/><Relationship Id="rId2" Type="http://schemas.openxmlformats.org/officeDocument/2006/relationships/tags" Target="../tags/tag3638.xml"/><Relationship Id="rId17" Type="http://schemas.openxmlformats.org/officeDocument/2006/relationships/tags" Target="../tags/tag3653.xml"/><Relationship Id="rId16" Type="http://schemas.openxmlformats.org/officeDocument/2006/relationships/tags" Target="../tags/tag3652.xml"/><Relationship Id="rId15" Type="http://schemas.openxmlformats.org/officeDocument/2006/relationships/tags" Target="../tags/tag3651.xml"/><Relationship Id="rId14" Type="http://schemas.openxmlformats.org/officeDocument/2006/relationships/tags" Target="../tags/tag3650.xml"/><Relationship Id="rId13" Type="http://schemas.openxmlformats.org/officeDocument/2006/relationships/tags" Target="../tags/tag3649.xml"/><Relationship Id="rId12" Type="http://schemas.openxmlformats.org/officeDocument/2006/relationships/tags" Target="../tags/tag3648.xml"/><Relationship Id="rId11" Type="http://schemas.openxmlformats.org/officeDocument/2006/relationships/tags" Target="../tags/tag3647.xml"/><Relationship Id="rId10" Type="http://schemas.openxmlformats.org/officeDocument/2006/relationships/tags" Target="../tags/tag3646.xml"/><Relationship Id="rId1" Type="http://schemas.openxmlformats.org/officeDocument/2006/relationships/slideMaster" Target="../slideMasters/slideMaster18.xml"/></Relationships>
</file>

<file path=ppt/slideLayouts/_rels/slideLayout317.xml.rels><?xml version="1.0" encoding="UTF-8" standalone="yes"?>
<Relationships xmlns="http://schemas.openxmlformats.org/package/2006/relationships"><Relationship Id="rId9" Type="http://schemas.openxmlformats.org/officeDocument/2006/relationships/tags" Target="../tags/tag3660.xml"/><Relationship Id="rId8" Type="http://schemas.openxmlformats.org/officeDocument/2006/relationships/tags" Target="../tags/tag3659.xml"/><Relationship Id="rId7" Type="http://schemas.openxmlformats.org/officeDocument/2006/relationships/tags" Target="../tags/tag3658.xml"/><Relationship Id="rId6" Type="http://schemas.openxmlformats.org/officeDocument/2006/relationships/tags" Target="../tags/tag3657.xml"/><Relationship Id="rId5" Type="http://schemas.openxmlformats.org/officeDocument/2006/relationships/tags" Target="../tags/tag3656.xml"/><Relationship Id="rId4" Type="http://schemas.openxmlformats.org/officeDocument/2006/relationships/image" Target="../media/image1.png"/><Relationship Id="rId3" Type="http://schemas.openxmlformats.org/officeDocument/2006/relationships/tags" Target="../tags/tag3655.xml"/><Relationship Id="rId2" Type="http://schemas.openxmlformats.org/officeDocument/2006/relationships/tags" Target="../tags/tag3654.xml"/><Relationship Id="rId10" Type="http://schemas.openxmlformats.org/officeDocument/2006/relationships/tags" Target="../tags/tag3661.xml"/><Relationship Id="rId1" Type="http://schemas.openxmlformats.org/officeDocument/2006/relationships/slideMaster" Target="../slideMasters/slideMaster18.xml"/></Relationships>
</file>

<file path=ppt/slideLayouts/_rels/slideLayout318.xml.rels><?xml version="1.0" encoding="UTF-8" standalone="yes"?>
<Relationships xmlns="http://schemas.openxmlformats.org/package/2006/relationships"><Relationship Id="rId9" Type="http://schemas.openxmlformats.org/officeDocument/2006/relationships/tags" Target="../tags/tag3669.xml"/><Relationship Id="rId8" Type="http://schemas.openxmlformats.org/officeDocument/2006/relationships/tags" Target="../tags/tag3668.xml"/><Relationship Id="rId7" Type="http://schemas.openxmlformats.org/officeDocument/2006/relationships/tags" Target="../tags/tag3667.xml"/><Relationship Id="rId6" Type="http://schemas.openxmlformats.org/officeDocument/2006/relationships/tags" Target="../tags/tag3666.xml"/><Relationship Id="rId5" Type="http://schemas.openxmlformats.org/officeDocument/2006/relationships/tags" Target="../tags/tag3665.xml"/><Relationship Id="rId4" Type="http://schemas.openxmlformats.org/officeDocument/2006/relationships/tags" Target="../tags/tag3664.xml"/><Relationship Id="rId3" Type="http://schemas.openxmlformats.org/officeDocument/2006/relationships/tags" Target="../tags/tag3663.xml"/><Relationship Id="rId2" Type="http://schemas.openxmlformats.org/officeDocument/2006/relationships/tags" Target="../tags/tag3662.xml"/><Relationship Id="rId11" Type="http://schemas.openxmlformats.org/officeDocument/2006/relationships/tags" Target="../tags/tag3671.xml"/><Relationship Id="rId10" Type="http://schemas.openxmlformats.org/officeDocument/2006/relationships/tags" Target="../tags/tag3670.xml"/><Relationship Id="rId1" Type="http://schemas.openxmlformats.org/officeDocument/2006/relationships/slideMaster" Target="../slideMasters/slideMaster18.xml"/></Relationships>
</file>

<file path=ppt/slideLayouts/_rels/slideLayout319.xml.rels><?xml version="1.0" encoding="UTF-8" standalone="yes"?>
<Relationships xmlns="http://schemas.openxmlformats.org/package/2006/relationships"><Relationship Id="rId9" Type="http://schemas.openxmlformats.org/officeDocument/2006/relationships/tags" Target="../tags/tag3678.xml"/><Relationship Id="rId8" Type="http://schemas.openxmlformats.org/officeDocument/2006/relationships/tags" Target="../tags/tag3677.xml"/><Relationship Id="rId7" Type="http://schemas.openxmlformats.org/officeDocument/2006/relationships/tags" Target="../tags/tag3676.xml"/><Relationship Id="rId6" Type="http://schemas.openxmlformats.org/officeDocument/2006/relationships/tags" Target="../tags/tag3675.xml"/><Relationship Id="rId5" Type="http://schemas.openxmlformats.org/officeDocument/2006/relationships/tags" Target="../tags/tag3674.xml"/><Relationship Id="rId4" Type="http://schemas.openxmlformats.org/officeDocument/2006/relationships/image" Target="../media/image1.png"/><Relationship Id="rId3" Type="http://schemas.openxmlformats.org/officeDocument/2006/relationships/tags" Target="../tags/tag3673.xml"/><Relationship Id="rId2" Type="http://schemas.openxmlformats.org/officeDocument/2006/relationships/tags" Target="../tags/tag3672.xml"/><Relationship Id="rId11" Type="http://schemas.openxmlformats.org/officeDocument/2006/relationships/tags" Target="../tags/tag3680.xml"/><Relationship Id="rId10" Type="http://schemas.openxmlformats.org/officeDocument/2006/relationships/tags" Target="../tags/tag3679.xml"/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1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9" Type="http://schemas.openxmlformats.org/officeDocument/2006/relationships/tags" Target="../tags/tag3687.xml"/><Relationship Id="rId8" Type="http://schemas.openxmlformats.org/officeDocument/2006/relationships/tags" Target="../tags/tag3686.xml"/><Relationship Id="rId7" Type="http://schemas.openxmlformats.org/officeDocument/2006/relationships/tags" Target="../tags/tag3685.xml"/><Relationship Id="rId6" Type="http://schemas.openxmlformats.org/officeDocument/2006/relationships/tags" Target="../tags/tag3684.xml"/><Relationship Id="rId5" Type="http://schemas.openxmlformats.org/officeDocument/2006/relationships/tags" Target="../tags/tag3683.xml"/><Relationship Id="rId4" Type="http://schemas.openxmlformats.org/officeDocument/2006/relationships/image" Target="../media/image1.png"/><Relationship Id="rId3" Type="http://schemas.openxmlformats.org/officeDocument/2006/relationships/tags" Target="../tags/tag3682.xml"/><Relationship Id="rId2" Type="http://schemas.openxmlformats.org/officeDocument/2006/relationships/tags" Target="../tags/tag3681.xml"/><Relationship Id="rId13" Type="http://schemas.openxmlformats.org/officeDocument/2006/relationships/tags" Target="../tags/tag3691.xml"/><Relationship Id="rId12" Type="http://schemas.openxmlformats.org/officeDocument/2006/relationships/tags" Target="../tags/tag3690.xml"/><Relationship Id="rId11" Type="http://schemas.openxmlformats.org/officeDocument/2006/relationships/tags" Target="../tags/tag3689.xml"/><Relationship Id="rId10" Type="http://schemas.openxmlformats.org/officeDocument/2006/relationships/tags" Target="../tags/tag3688.xml"/><Relationship Id="rId1" Type="http://schemas.openxmlformats.org/officeDocument/2006/relationships/slideMaster" Target="../slideMasters/slideMaster18.xml"/></Relationships>
</file>

<file path=ppt/slideLayouts/_rels/slideLayout321.xml.rels><?xml version="1.0" encoding="UTF-8" standalone="yes"?>
<Relationships xmlns="http://schemas.openxmlformats.org/package/2006/relationships"><Relationship Id="rId9" Type="http://schemas.openxmlformats.org/officeDocument/2006/relationships/tags" Target="../tags/tag3699.xml"/><Relationship Id="rId8" Type="http://schemas.openxmlformats.org/officeDocument/2006/relationships/tags" Target="../tags/tag3698.xml"/><Relationship Id="rId7" Type="http://schemas.openxmlformats.org/officeDocument/2006/relationships/tags" Target="../tags/tag3697.xml"/><Relationship Id="rId6" Type="http://schemas.openxmlformats.org/officeDocument/2006/relationships/tags" Target="../tags/tag3696.xml"/><Relationship Id="rId5" Type="http://schemas.openxmlformats.org/officeDocument/2006/relationships/tags" Target="../tags/tag3695.xml"/><Relationship Id="rId4" Type="http://schemas.openxmlformats.org/officeDocument/2006/relationships/tags" Target="../tags/tag3694.xml"/><Relationship Id="rId3" Type="http://schemas.openxmlformats.org/officeDocument/2006/relationships/tags" Target="../tags/tag3693.xml"/><Relationship Id="rId2" Type="http://schemas.openxmlformats.org/officeDocument/2006/relationships/tags" Target="../tags/tag3692.xml"/><Relationship Id="rId10" Type="http://schemas.openxmlformats.org/officeDocument/2006/relationships/tags" Target="../tags/tag3700.xml"/><Relationship Id="rId1" Type="http://schemas.openxmlformats.org/officeDocument/2006/relationships/slideMaster" Target="../slideMasters/slideMaster18.xml"/></Relationships>
</file>

<file path=ppt/slideLayouts/_rels/slideLayout322.xml.rels><?xml version="1.0" encoding="UTF-8" standalone="yes"?>
<Relationships xmlns="http://schemas.openxmlformats.org/package/2006/relationships"><Relationship Id="rId4" Type="http://schemas.openxmlformats.org/officeDocument/2006/relationships/tags" Target="../tags/tag3703.xml"/><Relationship Id="rId3" Type="http://schemas.openxmlformats.org/officeDocument/2006/relationships/tags" Target="../tags/tag3702.xml"/><Relationship Id="rId2" Type="http://schemas.openxmlformats.org/officeDocument/2006/relationships/tags" Target="../tags/tag3701.xml"/><Relationship Id="rId1" Type="http://schemas.openxmlformats.org/officeDocument/2006/relationships/slideMaster" Target="../slideMasters/slideMaster18.xml"/></Relationships>
</file>

<file path=ppt/slideLayouts/_rels/slideLayout323.xml.rels><?xml version="1.0" encoding="UTF-8" standalone="yes"?>
<Relationships xmlns="http://schemas.openxmlformats.org/package/2006/relationships"><Relationship Id="rId9" Type="http://schemas.openxmlformats.org/officeDocument/2006/relationships/tags" Target="../tags/tag3710.xml"/><Relationship Id="rId8" Type="http://schemas.openxmlformats.org/officeDocument/2006/relationships/tags" Target="../tags/tag3709.xml"/><Relationship Id="rId7" Type="http://schemas.openxmlformats.org/officeDocument/2006/relationships/tags" Target="../tags/tag3708.xml"/><Relationship Id="rId6" Type="http://schemas.openxmlformats.org/officeDocument/2006/relationships/tags" Target="../tags/tag3707.xml"/><Relationship Id="rId5" Type="http://schemas.openxmlformats.org/officeDocument/2006/relationships/tags" Target="../tags/tag3706.xml"/><Relationship Id="rId4" Type="http://schemas.openxmlformats.org/officeDocument/2006/relationships/image" Target="../media/image1.png"/><Relationship Id="rId3" Type="http://schemas.openxmlformats.org/officeDocument/2006/relationships/tags" Target="../tags/tag3705.xml"/><Relationship Id="rId2" Type="http://schemas.openxmlformats.org/officeDocument/2006/relationships/tags" Target="../tags/tag3704.xml"/><Relationship Id="rId11" Type="http://schemas.openxmlformats.org/officeDocument/2006/relationships/tags" Target="../tags/tag3712.xml"/><Relationship Id="rId10" Type="http://schemas.openxmlformats.org/officeDocument/2006/relationships/tags" Target="../tags/tag3711.xml"/><Relationship Id="rId1" Type="http://schemas.openxmlformats.org/officeDocument/2006/relationships/slideMaster" Target="../slideMasters/slideMaster18.xml"/></Relationships>
</file>

<file path=ppt/slideLayouts/_rels/slideLayout324.xml.rels><?xml version="1.0" encoding="UTF-8" standalone="yes"?>
<Relationships xmlns="http://schemas.openxmlformats.org/package/2006/relationships"><Relationship Id="rId9" Type="http://schemas.openxmlformats.org/officeDocument/2006/relationships/tags" Target="../tags/tag3720.xml"/><Relationship Id="rId8" Type="http://schemas.openxmlformats.org/officeDocument/2006/relationships/tags" Target="../tags/tag3719.xml"/><Relationship Id="rId7" Type="http://schemas.openxmlformats.org/officeDocument/2006/relationships/tags" Target="../tags/tag3718.xml"/><Relationship Id="rId6" Type="http://schemas.openxmlformats.org/officeDocument/2006/relationships/tags" Target="../tags/tag3717.xml"/><Relationship Id="rId5" Type="http://schemas.openxmlformats.org/officeDocument/2006/relationships/tags" Target="../tags/tag3716.xml"/><Relationship Id="rId4" Type="http://schemas.openxmlformats.org/officeDocument/2006/relationships/tags" Target="../tags/tag3715.xml"/><Relationship Id="rId3" Type="http://schemas.openxmlformats.org/officeDocument/2006/relationships/tags" Target="../tags/tag3714.xml"/><Relationship Id="rId2" Type="http://schemas.openxmlformats.org/officeDocument/2006/relationships/tags" Target="../tags/tag3713.xml"/><Relationship Id="rId18" Type="http://schemas.openxmlformats.org/officeDocument/2006/relationships/tags" Target="../tags/tag3729.xml"/><Relationship Id="rId17" Type="http://schemas.openxmlformats.org/officeDocument/2006/relationships/tags" Target="../tags/tag3728.xml"/><Relationship Id="rId16" Type="http://schemas.openxmlformats.org/officeDocument/2006/relationships/tags" Target="../tags/tag3727.xml"/><Relationship Id="rId15" Type="http://schemas.openxmlformats.org/officeDocument/2006/relationships/tags" Target="../tags/tag3726.xml"/><Relationship Id="rId14" Type="http://schemas.openxmlformats.org/officeDocument/2006/relationships/tags" Target="../tags/tag3725.xml"/><Relationship Id="rId13" Type="http://schemas.openxmlformats.org/officeDocument/2006/relationships/tags" Target="../tags/tag3724.xml"/><Relationship Id="rId12" Type="http://schemas.openxmlformats.org/officeDocument/2006/relationships/tags" Target="../tags/tag3723.xml"/><Relationship Id="rId11" Type="http://schemas.openxmlformats.org/officeDocument/2006/relationships/tags" Target="../tags/tag3722.xml"/><Relationship Id="rId10" Type="http://schemas.openxmlformats.org/officeDocument/2006/relationships/tags" Target="../tags/tag3721.xml"/><Relationship Id="rId1" Type="http://schemas.openxmlformats.org/officeDocument/2006/relationships/slideMaster" Target="../slideMasters/slideMaster18.xml"/></Relationships>
</file>

<file path=ppt/slideLayouts/_rels/slideLayout325.xml.rels><?xml version="1.0" encoding="UTF-8" standalone="yes"?>
<Relationships xmlns="http://schemas.openxmlformats.org/package/2006/relationships"><Relationship Id="rId9" Type="http://schemas.openxmlformats.org/officeDocument/2006/relationships/tags" Target="../tags/tag3737.xml"/><Relationship Id="rId8" Type="http://schemas.openxmlformats.org/officeDocument/2006/relationships/tags" Target="../tags/tag3736.xml"/><Relationship Id="rId7" Type="http://schemas.openxmlformats.org/officeDocument/2006/relationships/tags" Target="../tags/tag3735.xml"/><Relationship Id="rId6" Type="http://schemas.openxmlformats.org/officeDocument/2006/relationships/tags" Target="../tags/tag3734.xml"/><Relationship Id="rId5" Type="http://schemas.openxmlformats.org/officeDocument/2006/relationships/tags" Target="../tags/tag3733.xml"/><Relationship Id="rId4" Type="http://schemas.openxmlformats.org/officeDocument/2006/relationships/tags" Target="../tags/tag3732.xml"/><Relationship Id="rId3" Type="http://schemas.openxmlformats.org/officeDocument/2006/relationships/tags" Target="../tags/tag3731.xml"/><Relationship Id="rId2" Type="http://schemas.openxmlformats.org/officeDocument/2006/relationships/tags" Target="../tags/tag3730.xml"/><Relationship Id="rId17" Type="http://schemas.openxmlformats.org/officeDocument/2006/relationships/tags" Target="../tags/tag3745.xml"/><Relationship Id="rId16" Type="http://schemas.openxmlformats.org/officeDocument/2006/relationships/tags" Target="../tags/tag3744.xml"/><Relationship Id="rId15" Type="http://schemas.openxmlformats.org/officeDocument/2006/relationships/tags" Target="../tags/tag3743.xml"/><Relationship Id="rId14" Type="http://schemas.openxmlformats.org/officeDocument/2006/relationships/tags" Target="../tags/tag3742.xml"/><Relationship Id="rId13" Type="http://schemas.openxmlformats.org/officeDocument/2006/relationships/tags" Target="../tags/tag3741.xml"/><Relationship Id="rId12" Type="http://schemas.openxmlformats.org/officeDocument/2006/relationships/tags" Target="../tags/tag3740.xml"/><Relationship Id="rId11" Type="http://schemas.openxmlformats.org/officeDocument/2006/relationships/tags" Target="../tags/tag3739.xml"/><Relationship Id="rId10" Type="http://schemas.openxmlformats.org/officeDocument/2006/relationships/tags" Target="../tags/tag3738.xml"/><Relationship Id="rId1" Type="http://schemas.openxmlformats.org/officeDocument/2006/relationships/slideMaster" Target="../slideMasters/slideMaster18.xml"/></Relationships>
</file>

<file path=ppt/slideLayouts/_rels/slideLayout326.xml.rels><?xml version="1.0" encoding="UTF-8" standalone="yes"?>
<Relationships xmlns="http://schemas.openxmlformats.org/package/2006/relationships"><Relationship Id="rId9" Type="http://schemas.openxmlformats.org/officeDocument/2006/relationships/tags" Target="../tags/tag3753.xml"/><Relationship Id="rId8" Type="http://schemas.openxmlformats.org/officeDocument/2006/relationships/tags" Target="../tags/tag3752.xml"/><Relationship Id="rId7" Type="http://schemas.openxmlformats.org/officeDocument/2006/relationships/tags" Target="../tags/tag3751.xml"/><Relationship Id="rId6" Type="http://schemas.openxmlformats.org/officeDocument/2006/relationships/tags" Target="../tags/tag3750.xml"/><Relationship Id="rId5" Type="http://schemas.openxmlformats.org/officeDocument/2006/relationships/tags" Target="../tags/tag3749.xml"/><Relationship Id="rId4" Type="http://schemas.openxmlformats.org/officeDocument/2006/relationships/tags" Target="../tags/tag3748.xml"/><Relationship Id="rId3" Type="http://schemas.openxmlformats.org/officeDocument/2006/relationships/tags" Target="../tags/tag3747.xml"/><Relationship Id="rId2" Type="http://schemas.openxmlformats.org/officeDocument/2006/relationships/tags" Target="../tags/tag3746.xml"/><Relationship Id="rId15" Type="http://schemas.openxmlformats.org/officeDocument/2006/relationships/tags" Target="../tags/tag3759.xml"/><Relationship Id="rId14" Type="http://schemas.openxmlformats.org/officeDocument/2006/relationships/tags" Target="../tags/tag3758.xml"/><Relationship Id="rId13" Type="http://schemas.openxmlformats.org/officeDocument/2006/relationships/tags" Target="../tags/tag3757.xml"/><Relationship Id="rId12" Type="http://schemas.openxmlformats.org/officeDocument/2006/relationships/tags" Target="../tags/tag3756.xml"/><Relationship Id="rId11" Type="http://schemas.openxmlformats.org/officeDocument/2006/relationships/tags" Target="../tags/tag3755.xml"/><Relationship Id="rId10" Type="http://schemas.openxmlformats.org/officeDocument/2006/relationships/tags" Target="../tags/tag3754.xml"/><Relationship Id="rId1" Type="http://schemas.openxmlformats.org/officeDocument/2006/relationships/slideMaster" Target="../slideMasters/slideMaster18.xml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tags" Target="../tags/tag3765.xml"/><Relationship Id="rId7" Type="http://schemas.openxmlformats.org/officeDocument/2006/relationships/tags" Target="../tags/tag3764.xml"/><Relationship Id="rId6" Type="http://schemas.openxmlformats.org/officeDocument/2006/relationships/tags" Target="../tags/tag3763.xml"/><Relationship Id="rId5" Type="http://schemas.openxmlformats.org/officeDocument/2006/relationships/tags" Target="../tags/tag3762.xml"/><Relationship Id="rId4" Type="http://schemas.openxmlformats.org/officeDocument/2006/relationships/tags" Target="../tags/tag3761.xml"/><Relationship Id="rId3" Type="http://schemas.openxmlformats.org/officeDocument/2006/relationships/image" Target="../media/image1.png"/><Relationship Id="rId2" Type="http://schemas.openxmlformats.org/officeDocument/2006/relationships/tags" Target="../tags/tag3760.xml"/><Relationship Id="rId1" Type="http://schemas.openxmlformats.org/officeDocument/2006/relationships/slideMaster" Target="../slideMasters/slideMaster18.xml"/></Relationships>
</file>

<file path=ppt/slideLayouts/_rels/slideLayout328.xml.rels><?xml version="1.0" encoding="UTF-8" standalone="yes"?>
<Relationships xmlns="http://schemas.openxmlformats.org/package/2006/relationships"><Relationship Id="rId9" Type="http://schemas.openxmlformats.org/officeDocument/2006/relationships/tags" Target="../tags/tag3773.xml"/><Relationship Id="rId8" Type="http://schemas.openxmlformats.org/officeDocument/2006/relationships/tags" Target="../tags/tag3772.xml"/><Relationship Id="rId7" Type="http://schemas.openxmlformats.org/officeDocument/2006/relationships/tags" Target="../tags/tag3771.xml"/><Relationship Id="rId6" Type="http://schemas.openxmlformats.org/officeDocument/2006/relationships/tags" Target="../tags/tag3770.xml"/><Relationship Id="rId5" Type="http://schemas.openxmlformats.org/officeDocument/2006/relationships/tags" Target="../tags/tag3769.xml"/><Relationship Id="rId4" Type="http://schemas.openxmlformats.org/officeDocument/2006/relationships/tags" Target="../tags/tag3768.xml"/><Relationship Id="rId3" Type="http://schemas.openxmlformats.org/officeDocument/2006/relationships/tags" Target="../tags/tag3767.xml"/><Relationship Id="rId2" Type="http://schemas.openxmlformats.org/officeDocument/2006/relationships/tags" Target="../tags/tag3766.xml"/><Relationship Id="rId17" Type="http://schemas.openxmlformats.org/officeDocument/2006/relationships/tags" Target="../tags/tag3781.xml"/><Relationship Id="rId16" Type="http://schemas.openxmlformats.org/officeDocument/2006/relationships/tags" Target="../tags/tag3780.xml"/><Relationship Id="rId15" Type="http://schemas.openxmlformats.org/officeDocument/2006/relationships/tags" Target="../tags/tag3779.xml"/><Relationship Id="rId14" Type="http://schemas.openxmlformats.org/officeDocument/2006/relationships/tags" Target="../tags/tag3778.xml"/><Relationship Id="rId13" Type="http://schemas.openxmlformats.org/officeDocument/2006/relationships/tags" Target="../tags/tag3777.xml"/><Relationship Id="rId12" Type="http://schemas.openxmlformats.org/officeDocument/2006/relationships/tags" Target="../tags/tag3776.xml"/><Relationship Id="rId11" Type="http://schemas.openxmlformats.org/officeDocument/2006/relationships/tags" Target="../tags/tag3775.xml"/><Relationship Id="rId10" Type="http://schemas.openxmlformats.org/officeDocument/2006/relationships/tags" Target="../tags/tag3774.xml"/><Relationship Id="rId1" Type="http://schemas.openxmlformats.org/officeDocument/2006/relationships/slideMaster" Target="../slideMasters/slideMaster18.xml"/></Relationships>
</file>

<file path=ppt/slideLayouts/_rels/slideLayout329.xml.rels><?xml version="1.0" encoding="UTF-8" standalone="yes"?>
<Relationships xmlns="http://schemas.openxmlformats.org/package/2006/relationships"><Relationship Id="rId9" Type="http://schemas.openxmlformats.org/officeDocument/2006/relationships/tags" Target="../tags/tag3789.xml"/><Relationship Id="rId8" Type="http://schemas.openxmlformats.org/officeDocument/2006/relationships/tags" Target="../tags/tag3788.xml"/><Relationship Id="rId7" Type="http://schemas.openxmlformats.org/officeDocument/2006/relationships/tags" Target="../tags/tag3787.xml"/><Relationship Id="rId6" Type="http://schemas.openxmlformats.org/officeDocument/2006/relationships/tags" Target="../tags/tag3786.xml"/><Relationship Id="rId5" Type="http://schemas.openxmlformats.org/officeDocument/2006/relationships/tags" Target="../tags/tag3785.xml"/><Relationship Id="rId4" Type="http://schemas.openxmlformats.org/officeDocument/2006/relationships/tags" Target="../tags/tag3784.xml"/><Relationship Id="rId3" Type="http://schemas.openxmlformats.org/officeDocument/2006/relationships/tags" Target="../tags/tag3783.xml"/><Relationship Id="rId2" Type="http://schemas.openxmlformats.org/officeDocument/2006/relationships/tags" Target="../tags/tag3782.xml"/><Relationship Id="rId18" Type="http://schemas.openxmlformats.org/officeDocument/2006/relationships/tags" Target="../tags/tag3798.xml"/><Relationship Id="rId17" Type="http://schemas.openxmlformats.org/officeDocument/2006/relationships/tags" Target="../tags/tag3797.xml"/><Relationship Id="rId16" Type="http://schemas.openxmlformats.org/officeDocument/2006/relationships/tags" Target="../tags/tag3796.xml"/><Relationship Id="rId15" Type="http://schemas.openxmlformats.org/officeDocument/2006/relationships/tags" Target="../tags/tag3795.xml"/><Relationship Id="rId14" Type="http://schemas.openxmlformats.org/officeDocument/2006/relationships/tags" Target="../tags/tag3794.xml"/><Relationship Id="rId13" Type="http://schemas.openxmlformats.org/officeDocument/2006/relationships/tags" Target="../tags/tag3793.xml"/><Relationship Id="rId12" Type="http://schemas.openxmlformats.org/officeDocument/2006/relationships/tags" Target="../tags/tag3792.xml"/><Relationship Id="rId11" Type="http://schemas.openxmlformats.org/officeDocument/2006/relationships/tags" Target="../tags/tag3791.xml"/><Relationship Id="rId10" Type="http://schemas.openxmlformats.org/officeDocument/2006/relationships/tags" Target="../tags/tag3790.xml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9" Type="http://schemas.openxmlformats.org/officeDocument/2006/relationships/tags" Target="../tags/tag3806.xml"/><Relationship Id="rId8" Type="http://schemas.openxmlformats.org/officeDocument/2006/relationships/tags" Target="../tags/tag3805.xml"/><Relationship Id="rId7" Type="http://schemas.openxmlformats.org/officeDocument/2006/relationships/tags" Target="../tags/tag3804.xml"/><Relationship Id="rId6" Type="http://schemas.openxmlformats.org/officeDocument/2006/relationships/tags" Target="../tags/tag3803.xml"/><Relationship Id="rId5" Type="http://schemas.openxmlformats.org/officeDocument/2006/relationships/tags" Target="../tags/tag3802.xml"/><Relationship Id="rId4" Type="http://schemas.openxmlformats.org/officeDocument/2006/relationships/tags" Target="../tags/tag3801.xml"/><Relationship Id="rId3" Type="http://schemas.openxmlformats.org/officeDocument/2006/relationships/tags" Target="../tags/tag3800.xml"/><Relationship Id="rId2" Type="http://schemas.openxmlformats.org/officeDocument/2006/relationships/tags" Target="../tags/tag3799.xml"/><Relationship Id="rId18" Type="http://schemas.openxmlformats.org/officeDocument/2006/relationships/tags" Target="../tags/tag3815.xml"/><Relationship Id="rId17" Type="http://schemas.openxmlformats.org/officeDocument/2006/relationships/tags" Target="../tags/tag3814.xml"/><Relationship Id="rId16" Type="http://schemas.openxmlformats.org/officeDocument/2006/relationships/tags" Target="../tags/tag3813.xml"/><Relationship Id="rId15" Type="http://schemas.openxmlformats.org/officeDocument/2006/relationships/tags" Target="../tags/tag3812.xml"/><Relationship Id="rId14" Type="http://schemas.openxmlformats.org/officeDocument/2006/relationships/tags" Target="../tags/tag3811.xml"/><Relationship Id="rId13" Type="http://schemas.openxmlformats.org/officeDocument/2006/relationships/tags" Target="../tags/tag3810.xml"/><Relationship Id="rId12" Type="http://schemas.openxmlformats.org/officeDocument/2006/relationships/tags" Target="../tags/tag3809.xml"/><Relationship Id="rId11" Type="http://schemas.openxmlformats.org/officeDocument/2006/relationships/tags" Target="../tags/tag3808.xml"/><Relationship Id="rId10" Type="http://schemas.openxmlformats.org/officeDocument/2006/relationships/tags" Target="../tags/tag3807.xml"/><Relationship Id="rId1" Type="http://schemas.openxmlformats.org/officeDocument/2006/relationships/slideMaster" Target="../slideMasters/slideMaster18.xml"/></Relationships>
</file>

<file path=ppt/slideLayouts/_rels/slideLayout331.xml.rels><?xml version="1.0" encoding="UTF-8" standalone="yes"?>
<Relationships xmlns="http://schemas.openxmlformats.org/package/2006/relationships"><Relationship Id="rId9" Type="http://schemas.openxmlformats.org/officeDocument/2006/relationships/tags" Target="../tags/tag3823.xml"/><Relationship Id="rId8" Type="http://schemas.openxmlformats.org/officeDocument/2006/relationships/tags" Target="../tags/tag3822.xml"/><Relationship Id="rId7" Type="http://schemas.openxmlformats.org/officeDocument/2006/relationships/tags" Target="../tags/tag3821.xml"/><Relationship Id="rId6" Type="http://schemas.openxmlformats.org/officeDocument/2006/relationships/tags" Target="../tags/tag3820.xml"/><Relationship Id="rId5" Type="http://schemas.openxmlformats.org/officeDocument/2006/relationships/tags" Target="../tags/tag3819.xml"/><Relationship Id="rId4" Type="http://schemas.openxmlformats.org/officeDocument/2006/relationships/tags" Target="../tags/tag3818.xml"/><Relationship Id="rId3" Type="http://schemas.openxmlformats.org/officeDocument/2006/relationships/tags" Target="../tags/tag3817.xml"/><Relationship Id="rId2" Type="http://schemas.openxmlformats.org/officeDocument/2006/relationships/tags" Target="../tags/tag3816.xml"/><Relationship Id="rId18" Type="http://schemas.openxmlformats.org/officeDocument/2006/relationships/tags" Target="../tags/tag3832.xml"/><Relationship Id="rId17" Type="http://schemas.openxmlformats.org/officeDocument/2006/relationships/tags" Target="../tags/tag3831.xml"/><Relationship Id="rId16" Type="http://schemas.openxmlformats.org/officeDocument/2006/relationships/tags" Target="../tags/tag3830.xml"/><Relationship Id="rId15" Type="http://schemas.openxmlformats.org/officeDocument/2006/relationships/tags" Target="../tags/tag3829.xml"/><Relationship Id="rId14" Type="http://schemas.openxmlformats.org/officeDocument/2006/relationships/tags" Target="../tags/tag3828.xml"/><Relationship Id="rId13" Type="http://schemas.openxmlformats.org/officeDocument/2006/relationships/tags" Target="../tags/tag3827.xml"/><Relationship Id="rId12" Type="http://schemas.openxmlformats.org/officeDocument/2006/relationships/tags" Target="../tags/tag3826.xml"/><Relationship Id="rId11" Type="http://schemas.openxmlformats.org/officeDocument/2006/relationships/tags" Target="../tags/tag3825.xml"/><Relationship Id="rId10" Type="http://schemas.openxmlformats.org/officeDocument/2006/relationships/tags" Target="../tags/tag3824.xml"/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9" Type="http://schemas.openxmlformats.org/officeDocument/2006/relationships/tags" Target="../tags/tag3839.xml"/><Relationship Id="rId8" Type="http://schemas.openxmlformats.org/officeDocument/2006/relationships/tags" Target="../tags/tag3838.xml"/><Relationship Id="rId7" Type="http://schemas.openxmlformats.org/officeDocument/2006/relationships/tags" Target="../tags/tag3837.xml"/><Relationship Id="rId6" Type="http://schemas.openxmlformats.org/officeDocument/2006/relationships/tags" Target="../tags/tag3836.xml"/><Relationship Id="rId5" Type="http://schemas.openxmlformats.org/officeDocument/2006/relationships/tags" Target="../tags/tag3835.xml"/><Relationship Id="rId4" Type="http://schemas.openxmlformats.org/officeDocument/2006/relationships/image" Target="../media/image1.png"/><Relationship Id="rId3" Type="http://schemas.openxmlformats.org/officeDocument/2006/relationships/tags" Target="../tags/tag3834.xml"/><Relationship Id="rId2" Type="http://schemas.openxmlformats.org/officeDocument/2006/relationships/tags" Target="../tags/tag3833.xml"/><Relationship Id="rId13" Type="http://schemas.openxmlformats.org/officeDocument/2006/relationships/tags" Target="../tags/tag3843.xml"/><Relationship Id="rId12" Type="http://schemas.openxmlformats.org/officeDocument/2006/relationships/tags" Target="../tags/tag3842.xml"/><Relationship Id="rId11" Type="http://schemas.openxmlformats.org/officeDocument/2006/relationships/tags" Target="../tags/tag3841.xml"/><Relationship Id="rId10" Type="http://schemas.openxmlformats.org/officeDocument/2006/relationships/tags" Target="../tags/tag3840.xml"/><Relationship Id="rId1" Type="http://schemas.openxmlformats.org/officeDocument/2006/relationships/slideMaster" Target="../slideMasters/slideMaster18.xml"/></Relationships>
</file>

<file path=ppt/slideLayouts/_rels/slideLayout333.xml.rels><?xml version="1.0" encoding="UTF-8" standalone="yes"?>
<Relationships xmlns="http://schemas.openxmlformats.org/package/2006/relationships"><Relationship Id="rId9" Type="http://schemas.openxmlformats.org/officeDocument/2006/relationships/tags" Target="../tags/tag3851.xml"/><Relationship Id="rId8" Type="http://schemas.openxmlformats.org/officeDocument/2006/relationships/tags" Target="../tags/tag3850.xml"/><Relationship Id="rId7" Type="http://schemas.openxmlformats.org/officeDocument/2006/relationships/tags" Target="../tags/tag3849.xml"/><Relationship Id="rId6" Type="http://schemas.openxmlformats.org/officeDocument/2006/relationships/tags" Target="../tags/tag3848.xml"/><Relationship Id="rId5" Type="http://schemas.openxmlformats.org/officeDocument/2006/relationships/tags" Target="../tags/tag3847.xml"/><Relationship Id="rId4" Type="http://schemas.openxmlformats.org/officeDocument/2006/relationships/tags" Target="../tags/tag3846.xml"/><Relationship Id="rId3" Type="http://schemas.openxmlformats.org/officeDocument/2006/relationships/tags" Target="../tags/tag3845.xml"/><Relationship Id="rId2" Type="http://schemas.openxmlformats.org/officeDocument/2006/relationships/tags" Target="../tags/tag3844.xml"/><Relationship Id="rId17" Type="http://schemas.openxmlformats.org/officeDocument/2006/relationships/tags" Target="../tags/tag3859.xml"/><Relationship Id="rId16" Type="http://schemas.openxmlformats.org/officeDocument/2006/relationships/tags" Target="../tags/tag3858.xml"/><Relationship Id="rId15" Type="http://schemas.openxmlformats.org/officeDocument/2006/relationships/tags" Target="../tags/tag3857.xml"/><Relationship Id="rId14" Type="http://schemas.openxmlformats.org/officeDocument/2006/relationships/tags" Target="../tags/tag3856.xml"/><Relationship Id="rId13" Type="http://schemas.openxmlformats.org/officeDocument/2006/relationships/tags" Target="../tags/tag3855.xml"/><Relationship Id="rId12" Type="http://schemas.openxmlformats.org/officeDocument/2006/relationships/tags" Target="../tags/tag3854.xml"/><Relationship Id="rId11" Type="http://schemas.openxmlformats.org/officeDocument/2006/relationships/tags" Target="../tags/tag3853.xml"/><Relationship Id="rId10" Type="http://schemas.openxmlformats.org/officeDocument/2006/relationships/tags" Target="../tags/tag3852.xml"/><Relationship Id="rId1" Type="http://schemas.openxmlformats.org/officeDocument/2006/relationships/slideMaster" Target="../slideMasters/slideMaster1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5.xml.rels><?xml version="1.0" encoding="UTF-8" standalone="yes"?>
<Relationships xmlns="http://schemas.openxmlformats.org/package/2006/relationships"><Relationship Id="rId9" Type="http://schemas.openxmlformats.org/officeDocument/2006/relationships/tags" Target="../tags/tag3873.xml"/><Relationship Id="rId8" Type="http://schemas.openxmlformats.org/officeDocument/2006/relationships/tags" Target="../tags/tag3872.xml"/><Relationship Id="rId7" Type="http://schemas.openxmlformats.org/officeDocument/2006/relationships/tags" Target="../tags/tag3871.xml"/><Relationship Id="rId6" Type="http://schemas.openxmlformats.org/officeDocument/2006/relationships/tags" Target="../tags/tag3870.xml"/><Relationship Id="rId5" Type="http://schemas.openxmlformats.org/officeDocument/2006/relationships/tags" Target="../tags/tag3869.xml"/><Relationship Id="rId4" Type="http://schemas.openxmlformats.org/officeDocument/2006/relationships/tags" Target="../tags/tag3868.xml"/><Relationship Id="rId3" Type="http://schemas.openxmlformats.org/officeDocument/2006/relationships/tags" Target="../tags/tag3867.xml"/><Relationship Id="rId2" Type="http://schemas.openxmlformats.org/officeDocument/2006/relationships/tags" Target="../tags/tag3866.xml"/><Relationship Id="rId17" Type="http://schemas.openxmlformats.org/officeDocument/2006/relationships/tags" Target="../tags/tag3881.xml"/><Relationship Id="rId16" Type="http://schemas.openxmlformats.org/officeDocument/2006/relationships/tags" Target="../tags/tag3880.xml"/><Relationship Id="rId15" Type="http://schemas.openxmlformats.org/officeDocument/2006/relationships/tags" Target="../tags/tag3879.xml"/><Relationship Id="rId14" Type="http://schemas.openxmlformats.org/officeDocument/2006/relationships/tags" Target="../tags/tag3878.xml"/><Relationship Id="rId13" Type="http://schemas.openxmlformats.org/officeDocument/2006/relationships/tags" Target="../tags/tag3877.xml"/><Relationship Id="rId12" Type="http://schemas.openxmlformats.org/officeDocument/2006/relationships/tags" Target="../tags/tag3876.xml"/><Relationship Id="rId11" Type="http://schemas.openxmlformats.org/officeDocument/2006/relationships/tags" Target="../tags/tag3875.xml"/><Relationship Id="rId10" Type="http://schemas.openxmlformats.org/officeDocument/2006/relationships/tags" Target="../tags/tag3874.xml"/><Relationship Id="rId1" Type="http://schemas.openxmlformats.org/officeDocument/2006/relationships/slideMaster" Target="../slideMasters/slideMaster19.xml"/></Relationships>
</file>

<file path=ppt/slideLayouts/_rels/slideLayout336.xml.rels><?xml version="1.0" encoding="UTF-8" standalone="yes"?>
<Relationships xmlns="http://schemas.openxmlformats.org/package/2006/relationships"><Relationship Id="rId9" Type="http://schemas.openxmlformats.org/officeDocument/2006/relationships/tags" Target="../tags/tag3888.xml"/><Relationship Id="rId8" Type="http://schemas.openxmlformats.org/officeDocument/2006/relationships/tags" Target="../tags/tag3887.xml"/><Relationship Id="rId7" Type="http://schemas.openxmlformats.org/officeDocument/2006/relationships/tags" Target="../tags/tag3886.xml"/><Relationship Id="rId6" Type="http://schemas.openxmlformats.org/officeDocument/2006/relationships/tags" Target="../tags/tag3885.xml"/><Relationship Id="rId5" Type="http://schemas.openxmlformats.org/officeDocument/2006/relationships/tags" Target="../tags/tag3884.xml"/><Relationship Id="rId4" Type="http://schemas.openxmlformats.org/officeDocument/2006/relationships/image" Target="../media/image1.png"/><Relationship Id="rId3" Type="http://schemas.openxmlformats.org/officeDocument/2006/relationships/tags" Target="../tags/tag3883.xml"/><Relationship Id="rId2" Type="http://schemas.openxmlformats.org/officeDocument/2006/relationships/tags" Target="../tags/tag3882.xml"/><Relationship Id="rId10" Type="http://schemas.openxmlformats.org/officeDocument/2006/relationships/tags" Target="../tags/tag3889.xml"/><Relationship Id="rId1" Type="http://schemas.openxmlformats.org/officeDocument/2006/relationships/slideMaster" Target="../slideMasters/slideMaster19.xml"/></Relationships>
</file>

<file path=ppt/slideLayouts/_rels/slideLayout337.xml.rels><?xml version="1.0" encoding="UTF-8" standalone="yes"?>
<Relationships xmlns="http://schemas.openxmlformats.org/package/2006/relationships"><Relationship Id="rId9" Type="http://schemas.openxmlformats.org/officeDocument/2006/relationships/tags" Target="../tags/tag3897.xml"/><Relationship Id="rId8" Type="http://schemas.openxmlformats.org/officeDocument/2006/relationships/tags" Target="../tags/tag3896.xml"/><Relationship Id="rId7" Type="http://schemas.openxmlformats.org/officeDocument/2006/relationships/tags" Target="../tags/tag3895.xml"/><Relationship Id="rId6" Type="http://schemas.openxmlformats.org/officeDocument/2006/relationships/tags" Target="../tags/tag3894.xml"/><Relationship Id="rId5" Type="http://schemas.openxmlformats.org/officeDocument/2006/relationships/tags" Target="../tags/tag3893.xml"/><Relationship Id="rId4" Type="http://schemas.openxmlformats.org/officeDocument/2006/relationships/tags" Target="../tags/tag3892.xml"/><Relationship Id="rId3" Type="http://schemas.openxmlformats.org/officeDocument/2006/relationships/tags" Target="../tags/tag3891.xml"/><Relationship Id="rId2" Type="http://schemas.openxmlformats.org/officeDocument/2006/relationships/tags" Target="../tags/tag3890.xml"/><Relationship Id="rId11" Type="http://schemas.openxmlformats.org/officeDocument/2006/relationships/tags" Target="../tags/tag3899.xml"/><Relationship Id="rId10" Type="http://schemas.openxmlformats.org/officeDocument/2006/relationships/tags" Target="../tags/tag3898.xml"/><Relationship Id="rId1" Type="http://schemas.openxmlformats.org/officeDocument/2006/relationships/slideMaster" Target="../slideMasters/slideMaster19.xml"/></Relationships>
</file>

<file path=ppt/slideLayouts/_rels/slideLayout338.xml.rels><?xml version="1.0" encoding="UTF-8" standalone="yes"?>
<Relationships xmlns="http://schemas.openxmlformats.org/package/2006/relationships"><Relationship Id="rId9" Type="http://schemas.openxmlformats.org/officeDocument/2006/relationships/tags" Target="../tags/tag3906.xml"/><Relationship Id="rId8" Type="http://schemas.openxmlformats.org/officeDocument/2006/relationships/tags" Target="../tags/tag3905.xml"/><Relationship Id="rId7" Type="http://schemas.openxmlformats.org/officeDocument/2006/relationships/tags" Target="../tags/tag3904.xml"/><Relationship Id="rId6" Type="http://schemas.openxmlformats.org/officeDocument/2006/relationships/tags" Target="../tags/tag3903.xml"/><Relationship Id="rId5" Type="http://schemas.openxmlformats.org/officeDocument/2006/relationships/tags" Target="../tags/tag3902.xml"/><Relationship Id="rId4" Type="http://schemas.openxmlformats.org/officeDocument/2006/relationships/image" Target="../media/image1.png"/><Relationship Id="rId3" Type="http://schemas.openxmlformats.org/officeDocument/2006/relationships/tags" Target="../tags/tag3901.xml"/><Relationship Id="rId2" Type="http://schemas.openxmlformats.org/officeDocument/2006/relationships/tags" Target="../tags/tag3900.xml"/><Relationship Id="rId11" Type="http://schemas.openxmlformats.org/officeDocument/2006/relationships/tags" Target="../tags/tag3908.xml"/><Relationship Id="rId10" Type="http://schemas.openxmlformats.org/officeDocument/2006/relationships/tags" Target="../tags/tag3907.xml"/><Relationship Id="rId1" Type="http://schemas.openxmlformats.org/officeDocument/2006/relationships/slideMaster" Target="../slideMasters/slideMaster19.xml"/></Relationships>
</file>

<file path=ppt/slideLayouts/_rels/slideLayout339.xml.rels><?xml version="1.0" encoding="UTF-8" standalone="yes"?>
<Relationships xmlns="http://schemas.openxmlformats.org/package/2006/relationships"><Relationship Id="rId9" Type="http://schemas.openxmlformats.org/officeDocument/2006/relationships/tags" Target="../tags/tag3915.xml"/><Relationship Id="rId8" Type="http://schemas.openxmlformats.org/officeDocument/2006/relationships/tags" Target="../tags/tag3914.xml"/><Relationship Id="rId7" Type="http://schemas.openxmlformats.org/officeDocument/2006/relationships/tags" Target="../tags/tag3913.xml"/><Relationship Id="rId6" Type="http://schemas.openxmlformats.org/officeDocument/2006/relationships/tags" Target="../tags/tag3912.xml"/><Relationship Id="rId5" Type="http://schemas.openxmlformats.org/officeDocument/2006/relationships/tags" Target="../tags/tag3911.xml"/><Relationship Id="rId4" Type="http://schemas.openxmlformats.org/officeDocument/2006/relationships/image" Target="../media/image1.png"/><Relationship Id="rId3" Type="http://schemas.openxmlformats.org/officeDocument/2006/relationships/tags" Target="../tags/tag3910.xml"/><Relationship Id="rId2" Type="http://schemas.openxmlformats.org/officeDocument/2006/relationships/tags" Target="../tags/tag3909.xml"/><Relationship Id="rId13" Type="http://schemas.openxmlformats.org/officeDocument/2006/relationships/tags" Target="../tags/tag3919.xml"/><Relationship Id="rId12" Type="http://schemas.openxmlformats.org/officeDocument/2006/relationships/tags" Target="../tags/tag3918.xml"/><Relationship Id="rId11" Type="http://schemas.openxmlformats.org/officeDocument/2006/relationships/tags" Target="../tags/tag3917.xml"/><Relationship Id="rId10" Type="http://schemas.openxmlformats.org/officeDocument/2006/relationships/tags" Target="../tags/tag3916.xml"/><Relationship Id="rId1" Type="http://schemas.openxmlformats.org/officeDocument/2006/relationships/slideMaster" Target="../slideMasters/slideMaster19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1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9" Type="http://schemas.openxmlformats.org/officeDocument/2006/relationships/tags" Target="../tags/tag3927.xml"/><Relationship Id="rId8" Type="http://schemas.openxmlformats.org/officeDocument/2006/relationships/tags" Target="../tags/tag3926.xml"/><Relationship Id="rId7" Type="http://schemas.openxmlformats.org/officeDocument/2006/relationships/tags" Target="../tags/tag3925.xml"/><Relationship Id="rId6" Type="http://schemas.openxmlformats.org/officeDocument/2006/relationships/tags" Target="../tags/tag3924.xml"/><Relationship Id="rId5" Type="http://schemas.openxmlformats.org/officeDocument/2006/relationships/tags" Target="../tags/tag3923.xml"/><Relationship Id="rId4" Type="http://schemas.openxmlformats.org/officeDocument/2006/relationships/tags" Target="../tags/tag3922.xml"/><Relationship Id="rId3" Type="http://schemas.openxmlformats.org/officeDocument/2006/relationships/tags" Target="../tags/tag3921.xml"/><Relationship Id="rId2" Type="http://schemas.openxmlformats.org/officeDocument/2006/relationships/tags" Target="../tags/tag3920.xml"/><Relationship Id="rId10" Type="http://schemas.openxmlformats.org/officeDocument/2006/relationships/tags" Target="../tags/tag3928.xml"/><Relationship Id="rId1" Type="http://schemas.openxmlformats.org/officeDocument/2006/relationships/slideMaster" Target="../slideMasters/slideMaster19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tags" Target="../tags/tag3931.xml"/><Relationship Id="rId3" Type="http://schemas.openxmlformats.org/officeDocument/2006/relationships/tags" Target="../tags/tag3930.xml"/><Relationship Id="rId2" Type="http://schemas.openxmlformats.org/officeDocument/2006/relationships/tags" Target="../tags/tag3929.xml"/><Relationship Id="rId1" Type="http://schemas.openxmlformats.org/officeDocument/2006/relationships/slideMaster" Target="../slideMasters/slideMaster19.xml"/></Relationships>
</file>

<file path=ppt/slideLayouts/_rels/slideLayout342.xml.rels><?xml version="1.0" encoding="UTF-8" standalone="yes"?>
<Relationships xmlns="http://schemas.openxmlformats.org/package/2006/relationships"><Relationship Id="rId9" Type="http://schemas.openxmlformats.org/officeDocument/2006/relationships/tags" Target="../tags/tag3938.xml"/><Relationship Id="rId8" Type="http://schemas.openxmlformats.org/officeDocument/2006/relationships/tags" Target="../tags/tag3937.xml"/><Relationship Id="rId7" Type="http://schemas.openxmlformats.org/officeDocument/2006/relationships/tags" Target="../tags/tag3936.xml"/><Relationship Id="rId6" Type="http://schemas.openxmlformats.org/officeDocument/2006/relationships/tags" Target="../tags/tag3935.xml"/><Relationship Id="rId5" Type="http://schemas.openxmlformats.org/officeDocument/2006/relationships/tags" Target="../tags/tag3934.xml"/><Relationship Id="rId4" Type="http://schemas.openxmlformats.org/officeDocument/2006/relationships/image" Target="../media/image1.png"/><Relationship Id="rId3" Type="http://schemas.openxmlformats.org/officeDocument/2006/relationships/tags" Target="../tags/tag3933.xml"/><Relationship Id="rId2" Type="http://schemas.openxmlformats.org/officeDocument/2006/relationships/tags" Target="../tags/tag3932.xml"/><Relationship Id="rId11" Type="http://schemas.openxmlformats.org/officeDocument/2006/relationships/tags" Target="../tags/tag3940.xml"/><Relationship Id="rId10" Type="http://schemas.openxmlformats.org/officeDocument/2006/relationships/tags" Target="../tags/tag3939.xml"/><Relationship Id="rId1" Type="http://schemas.openxmlformats.org/officeDocument/2006/relationships/slideMaster" Target="../slideMasters/slideMaster19.xml"/></Relationships>
</file>

<file path=ppt/slideLayouts/_rels/slideLayout343.xml.rels><?xml version="1.0" encoding="UTF-8" standalone="yes"?>
<Relationships xmlns="http://schemas.openxmlformats.org/package/2006/relationships"><Relationship Id="rId9" Type="http://schemas.openxmlformats.org/officeDocument/2006/relationships/tags" Target="../tags/tag3948.xml"/><Relationship Id="rId8" Type="http://schemas.openxmlformats.org/officeDocument/2006/relationships/tags" Target="../tags/tag3947.xml"/><Relationship Id="rId7" Type="http://schemas.openxmlformats.org/officeDocument/2006/relationships/tags" Target="../tags/tag3946.xml"/><Relationship Id="rId6" Type="http://schemas.openxmlformats.org/officeDocument/2006/relationships/tags" Target="../tags/tag3945.xml"/><Relationship Id="rId5" Type="http://schemas.openxmlformats.org/officeDocument/2006/relationships/tags" Target="../tags/tag3944.xml"/><Relationship Id="rId4" Type="http://schemas.openxmlformats.org/officeDocument/2006/relationships/tags" Target="../tags/tag3943.xml"/><Relationship Id="rId3" Type="http://schemas.openxmlformats.org/officeDocument/2006/relationships/tags" Target="../tags/tag3942.xml"/><Relationship Id="rId2" Type="http://schemas.openxmlformats.org/officeDocument/2006/relationships/tags" Target="../tags/tag3941.xml"/><Relationship Id="rId18" Type="http://schemas.openxmlformats.org/officeDocument/2006/relationships/tags" Target="../tags/tag3957.xml"/><Relationship Id="rId17" Type="http://schemas.openxmlformats.org/officeDocument/2006/relationships/tags" Target="../tags/tag3956.xml"/><Relationship Id="rId16" Type="http://schemas.openxmlformats.org/officeDocument/2006/relationships/tags" Target="../tags/tag3955.xml"/><Relationship Id="rId15" Type="http://schemas.openxmlformats.org/officeDocument/2006/relationships/tags" Target="../tags/tag3954.xml"/><Relationship Id="rId14" Type="http://schemas.openxmlformats.org/officeDocument/2006/relationships/tags" Target="../tags/tag3953.xml"/><Relationship Id="rId13" Type="http://schemas.openxmlformats.org/officeDocument/2006/relationships/tags" Target="../tags/tag3952.xml"/><Relationship Id="rId12" Type="http://schemas.openxmlformats.org/officeDocument/2006/relationships/tags" Target="../tags/tag3951.xml"/><Relationship Id="rId11" Type="http://schemas.openxmlformats.org/officeDocument/2006/relationships/tags" Target="../tags/tag3950.xml"/><Relationship Id="rId10" Type="http://schemas.openxmlformats.org/officeDocument/2006/relationships/tags" Target="../tags/tag3949.xml"/><Relationship Id="rId1" Type="http://schemas.openxmlformats.org/officeDocument/2006/relationships/slideMaster" Target="../slideMasters/slideMaster19.xml"/></Relationships>
</file>

<file path=ppt/slideLayouts/_rels/slideLayout344.xml.rels><?xml version="1.0" encoding="UTF-8" standalone="yes"?>
<Relationships xmlns="http://schemas.openxmlformats.org/package/2006/relationships"><Relationship Id="rId9" Type="http://schemas.openxmlformats.org/officeDocument/2006/relationships/tags" Target="../tags/tag3965.xml"/><Relationship Id="rId8" Type="http://schemas.openxmlformats.org/officeDocument/2006/relationships/tags" Target="../tags/tag3964.xml"/><Relationship Id="rId7" Type="http://schemas.openxmlformats.org/officeDocument/2006/relationships/tags" Target="../tags/tag3963.xml"/><Relationship Id="rId6" Type="http://schemas.openxmlformats.org/officeDocument/2006/relationships/tags" Target="../tags/tag3962.xml"/><Relationship Id="rId5" Type="http://schemas.openxmlformats.org/officeDocument/2006/relationships/tags" Target="../tags/tag3961.xml"/><Relationship Id="rId4" Type="http://schemas.openxmlformats.org/officeDocument/2006/relationships/tags" Target="../tags/tag3960.xml"/><Relationship Id="rId3" Type="http://schemas.openxmlformats.org/officeDocument/2006/relationships/tags" Target="../tags/tag3959.xml"/><Relationship Id="rId2" Type="http://schemas.openxmlformats.org/officeDocument/2006/relationships/tags" Target="../tags/tag3958.xml"/><Relationship Id="rId17" Type="http://schemas.openxmlformats.org/officeDocument/2006/relationships/tags" Target="../tags/tag3973.xml"/><Relationship Id="rId16" Type="http://schemas.openxmlformats.org/officeDocument/2006/relationships/tags" Target="../tags/tag3972.xml"/><Relationship Id="rId15" Type="http://schemas.openxmlformats.org/officeDocument/2006/relationships/tags" Target="../tags/tag3971.xml"/><Relationship Id="rId14" Type="http://schemas.openxmlformats.org/officeDocument/2006/relationships/tags" Target="../tags/tag3970.xml"/><Relationship Id="rId13" Type="http://schemas.openxmlformats.org/officeDocument/2006/relationships/tags" Target="../tags/tag3969.xml"/><Relationship Id="rId12" Type="http://schemas.openxmlformats.org/officeDocument/2006/relationships/tags" Target="../tags/tag3968.xml"/><Relationship Id="rId11" Type="http://schemas.openxmlformats.org/officeDocument/2006/relationships/tags" Target="../tags/tag3967.xml"/><Relationship Id="rId10" Type="http://schemas.openxmlformats.org/officeDocument/2006/relationships/tags" Target="../tags/tag3966.xml"/><Relationship Id="rId1" Type="http://schemas.openxmlformats.org/officeDocument/2006/relationships/slideMaster" Target="../slideMasters/slideMaster19.xml"/></Relationships>
</file>

<file path=ppt/slideLayouts/_rels/slideLayout345.xml.rels><?xml version="1.0" encoding="UTF-8" standalone="yes"?>
<Relationships xmlns="http://schemas.openxmlformats.org/package/2006/relationships"><Relationship Id="rId9" Type="http://schemas.openxmlformats.org/officeDocument/2006/relationships/tags" Target="../tags/tag3981.xml"/><Relationship Id="rId8" Type="http://schemas.openxmlformats.org/officeDocument/2006/relationships/tags" Target="../tags/tag3980.xml"/><Relationship Id="rId7" Type="http://schemas.openxmlformats.org/officeDocument/2006/relationships/tags" Target="../tags/tag3979.xml"/><Relationship Id="rId6" Type="http://schemas.openxmlformats.org/officeDocument/2006/relationships/tags" Target="../tags/tag3978.xml"/><Relationship Id="rId5" Type="http://schemas.openxmlformats.org/officeDocument/2006/relationships/tags" Target="../tags/tag3977.xml"/><Relationship Id="rId4" Type="http://schemas.openxmlformats.org/officeDocument/2006/relationships/tags" Target="../tags/tag3976.xml"/><Relationship Id="rId3" Type="http://schemas.openxmlformats.org/officeDocument/2006/relationships/tags" Target="../tags/tag3975.xml"/><Relationship Id="rId2" Type="http://schemas.openxmlformats.org/officeDocument/2006/relationships/tags" Target="../tags/tag3974.xml"/><Relationship Id="rId15" Type="http://schemas.openxmlformats.org/officeDocument/2006/relationships/tags" Target="../tags/tag3987.xml"/><Relationship Id="rId14" Type="http://schemas.openxmlformats.org/officeDocument/2006/relationships/tags" Target="../tags/tag3986.xml"/><Relationship Id="rId13" Type="http://schemas.openxmlformats.org/officeDocument/2006/relationships/tags" Target="../tags/tag3985.xml"/><Relationship Id="rId12" Type="http://schemas.openxmlformats.org/officeDocument/2006/relationships/tags" Target="../tags/tag3984.xml"/><Relationship Id="rId11" Type="http://schemas.openxmlformats.org/officeDocument/2006/relationships/tags" Target="../tags/tag3983.xml"/><Relationship Id="rId10" Type="http://schemas.openxmlformats.org/officeDocument/2006/relationships/tags" Target="../tags/tag3982.xml"/><Relationship Id="rId1" Type="http://schemas.openxmlformats.org/officeDocument/2006/relationships/slideMaster" Target="../slideMasters/slideMaster19.xml"/></Relationships>
</file>

<file path=ppt/slideLayouts/_rels/slideLayout346.xml.rels><?xml version="1.0" encoding="UTF-8" standalone="yes"?>
<Relationships xmlns="http://schemas.openxmlformats.org/package/2006/relationships"><Relationship Id="rId8" Type="http://schemas.openxmlformats.org/officeDocument/2006/relationships/tags" Target="../tags/tag3993.xml"/><Relationship Id="rId7" Type="http://schemas.openxmlformats.org/officeDocument/2006/relationships/tags" Target="../tags/tag3992.xml"/><Relationship Id="rId6" Type="http://schemas.openxmlformats.org/officeDocument/2006/relationships/tags" Target="../tags/tag3991.xml"/><Relationship Id="rId5" Type="http://schemas.openxmlformats.org/officeDocument/2006/relationships/tags" Target="../tags/tag3990.xml"/><Relationship Id="rId4" Type="http://schemas.openxmlformats.org/officeDocument/2006/relationships/tags" Target="../tags/tag3989.xml"/><Relationship Id="rId3" Type="http://schemas.openxmlformats.org/officeDocument/2006/relationships/image" Target="../media/image1.png"/><Relationship Id="rId2" Type="http://schemas.openxmlformats.org/officeDocument/2006/relationships/tags" Target="../tags/tag3988.xml"/><Relationship Id="rId1" Type="http://schemas.openxmlformats.org/officeDocument/2006/relationships/slideMaster" Target="../slideMasters/slideMaster19.xml"/></Relationships>
</file>

<file path=ppt/slideLayouts/_rels/slideLayout347.xml.rels><?xml version="1.0" encoding="UTF-8" standalone="yes"?>
<Relationships xmlns="http://schemas.openxmlformats.org/package/2006/relationships"><Relationship Id="rId9" Type="http://schemas.openxmlformats.org/officeDocument/2006/relationships/tags" Target="../tags/tag4001.xml"/><Relationship Id="rId8" Type="http://schemas.openxmlformats.org/officeDocument/2006/relationships/tags" Target="../tags/tag4000.xml"/><Relationship Id="rId7" Type="http://schemas.openxmlformats.org/officeDocument/2006/relationships/tags" Target="../tags/tag3999.xml"/><Relationship Id="rId6" Type="http://schemas.openxmlformats.org/officeDocument/2006/relationships/tags" Target="../tags/tag3998.xml"/><Relationship Id="rId5" Type="http://schemas.openxmlformats.org/officeDocument/2006/relationships/tags" Target="../tags/tag3997.xml"/><Relationship Id="rId4" Type="http://schemas.openxmlformats.org/officeDocument/2006/relationships/tags" Target="../tags/tag3996.xml"/><Relationship Id="rId3" Type="http://schemas.openxmlformats.org/officeDocument/2006/relationships/tags" Target="../tags/tag3995.xml"/><Relationship Id="rId2" Type="http://schemas.openxmlformats.org/officeDocument/2006/relationships/tags" Target="../tags/tag3994.xml"/><Relationship Id="rId17" Type="http://schemas.openxmlformats.org/officeDocument/2006/relationships/tags" Target="../tags/tag4009.xml"/><Relationship Id="rId16" Type="http://schemas.openxmlformats.org/officeDocument/2006/relationships/tags" Target="../tags/tag4008.xml"/><Relationship Id="rId15" Type="http://schemas.openxmlformats.org/officeDocument/2006/relationships/tags" Target="../tags/tag4007.xml"/><Relationship Id="rId14" Type="http://schemas.openxmlformats.org/officeDocument/2006/relationships/tags" Target="../tags/tag4006.xml"/><Relationship Id="rId13" Type="http://schemas.openxmlformats.org/officeDocument/2006/relationships/tags" Target="../tags/tag4005.xml"/><Relationship Id="rId12" Type="http://schemas.openxmlformats.org/officeDocument/2006/relationships/tags" Target="../tags/tag4004.xml"/><Relationship Id="rId11" Type="http://schemas.openxmlformats.org/officeDocument/2006/relationships/tags" Target="../tags/tag4003.xml"/><Relationship Id="rId10" Type="http://schemas.openxmlformats.org/officeDocument/2006/relationships/tags" Target="../tags/tag4002.xml"/><Relationship Id="rId1" Type="http://schemas.openxmlformats.org/officeDocument/2006/relationships/slideMaster" Target="../slideMasters/slideMaster19.xml"/></Relationships>
</file>

<file path=ppt/slideLayouts/_rels/slideLayout348.xml.rels><?xml version="1.0" encoding="UTF-8" standalone="yes"?>
<Relationships xmlns="http://schemas.openxmlformats.org/package/2006/relationships"><Relationship Id="rId9" Type="http://schemas.openxmlformats.org/officeDocument/2006/relationships/tags" Target="../tags/tag4017.xml"/><Relationship Id="rId8" Type="http://schemas.openxmlformats.org/officeDocument/2006/relationships/tags" Target="../tags/tag4016.xml"/><Relationship Id="rId7" Type="http://schemas.openxmlformats.org/officeDocument/2006/relationships/tags" Target="../tags/tag4015.xml"/><Relationship Id="rId6" Type="http://schemas.openxmlformats.org/officeDocument/2006/relationships/tags" Target="../tags/tag4014.xml"/><Relationship Id="rId5" Type="http://schemas.openxmlformats.org/officeDocument/2006/relationships/tags" Target="../tags/tag4013.xml"/><Relationship Id="rId4" Type="http://schemas.openxmlformats.org/officeDocument/2006/relationships/tags" Target="../tags/tag4012.xml"/><Relationship Id="rId3" Type="http://schemas.openxmlformats.org/officeDocument/2006/relationships/tags" Target="../tags/tag4011.xml"/><Relationship Id="rId2" Type="http://schemas.openxmlformats.org/officeDocument/2006/relationships/tags" Target="../tags/tag4010.xml"/><Relationship Id="rId18" Type="http://schemas.openxmlformats.org/officeDocument/2006/relationships/tags" Target="../tags/tag4026.xml"/><Relationship Id="rId17" Type="http://schemas.openxmlformats.org/officeDocument/2006/relationships/tags" Target="../tags/tag4025.xml"/><Relationship Id="rId16" Type="http://schemas.openxmlformats.org/officeDocument/2006/relationships/tags" Target="../tags/tag4024.xml"/><Relationship Id="rId15" Type="http://schemas.openxmlformats.org/officeDocument/2006/relationships/tags" Target="../tags/tag4023.xml"/><Relationship Id="rId14" Type="http://schemas.openxmlformats.org/officeDocument/2006/relationships/tags" Target="../tags/tag4022.xml"/><Relationship Id="rId13" Type="http://schemas.openxmlformats.org/officeDocument/2006/relationships/tags" Target="../tags/tag4021.xml"/><Relationship Id="rId12" Type="http://schemas.openxmlformats.org/officeDocument/2006/relationships/tags" Target="../tags/tag4020.xml"/><Relationship Id="rId11" Type="http://schemas.openxmlformats.org/officeDocument/2006/relationships/tags" Target="../tags/tag4019.xml"/><Relationship Id="rId10" Type="http://schemas.openxmlformats.org/officeDocument/2006/relationships/tags" Target="../tags/tag4018.xml"/><Relationship Id="rId1" Type="http://schemas.openxmlformats.org/officeDocument/2006/relationships/slideMaster" Target="../slideMasters/slideMaster19.xml"/></Relationships>
</file>

<file path=ppt/slideLayouts/_rels/slideLayout349.xml.rels><?xml version="1.0" encoding="UTF-8" standalone="yes"?>
<Relationships xmlns="http://schemas.openxmlformats.org/package/2006/relationships"><Relationship Id="rId9" Type="http://schemas.openxmlformats.org/officeDocument/2006/relationships/tags" Target="../tags/tag4034.xml"/><Relationship Id="rId8" Type="http://schemas.openxmlformats.org/officeDocument/2006/relationships/tags" Target="../tags/tag4033.xml"/><Relationship Id="rId7" Type="http://schemas.openxmlformats.org/officeDocument/2006/relationships/tags" Target="../tags/tag4032.xml"/><Relationship Id="rId6" Type="http://schemas.openxmlformats.org/officeDocument/2006/relationships/tags" Target="../tags/tag4031.xml"/><Relationship Id="rId5" Type="http://schemas.openxmlformats.org/officeDocument/2006/relationships/tags" Target="../tags/tag4030.xml"/><Relationship Id="rId4" Type="http://schemas.openxmlformats.org/officeDocument/2006/relationships/tags" Target="../tags/tag4029.xml"/><Relationship Id="rId3" Type="http://schemas.openxmlformats.org/officeDocument/2006/relationships/tags" Target="../tags/tag4028.xml"/><Relationship Id="rId2" Type="http://schemas.openxmlformats.org/officeDocument/2006/relationships/tags" Target="../tags/tag4027.xml"/><Relationship Id="rId18" Type="http://schemas.openxmlformats.org/officeDocument/2006/relationships/tags" Target="../tags/tag4043.xml"/><Relationship Id="rId17" Type="http://schemas.openxmlformats.org/officeDocument/2006/relationships/tags" Target="../tags/tag4042.xml"/><Relationship Id="rId16" Type="http://schemas.openxmlformats.org/officeDocument/2006/relationships/tags" Target="../tags/tag4041.xml"/><Relationship Id="rId15" Type="http://schemas.openxmlformats.org/officeDocument/2006/relationships/tags" Target="../tags/tag4040.xml"/><Relationship Id="rId14" Type="http://schemas.openxmlformats.org/officeDocument/2006/relationships/tags" Target="../tags/tag4039.xml"/><Relationship Id="rId13" Type="http://schemas.openxmlformats.org/officeDocument/2006/relationships/tags" Target="../tags/tag4038.xml"/><Relationship Id="rId12" Type="http://schemas.openxmlformats.org/officeDocument/2006/relationships/tags" Target="../tags/tag4037.xml"/><Relationship Id="rId11" Type="http://schemas.openxmlformats.org/officeDocument/2006/relationships/tags" Target="../tags/tag4036.xml"/><Relationship Id="rId10" Type="http://schemas.openxmlformats.org/officeDocument/2006/relationships/tags" Target="../tags/tag4035.xml"/><Relationship Id="rId1" Type="http://schemas.openxmlformats.org/officeDocument/2006/relationships/slideMaster" Target="../slideMasters/slideMaster19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image" Target="../media/image1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9" Type="http://schemas.openxmlformats.org/officeDocument/2006/relationships/tags" Target="../tags/tag4051.xml"/><Relationship Id="rId8" Type="http://schemas.openxmlformats.org/officeDocument/2006/relationships/tags" Target="../tags/tag4050.xml"/><Relationship Id="rId7" Type="http://schemas.openxmlformats.org/officeDocument/2006/relationships/tags" Target="../tags/tag4049.xml"/><Relationship Id="rId6" Type="http://schemas.openxmlformats.org/officeDocument/2006/relationships/tags" Target="../tags/tag4048.xml"/><Relationship Id="rId5" Type="http://schemas.openxmlformats.org/officeDocument/2006/relationships/tags" Target="../tags/tag4047.xml"/><Relationship Id="rId4" Type="http://schemas.openxmlformats.org/officeDocument/2006/relationships/tags" Target="../tags/tag4046.xml"/><Relationship Id="rId3" Type="http://schemas.openxmlformats.org/officeDocument/2006/relationships/tags" Target="../tags/tag4045.xml"/><Relationship Id="rId2" Type="http://schemas.openxmlformats.org/officeDocument/2006/relationships/tags" Target="../tags/tag4044.xml"/><Relationship Id="rId18" Type="http://schemas.openxmlformats.org/officeDocument/2006/relationships/tags" Target="../tags/tag4060.xml"/><Relationship Id="rId17" Type="http://schemas.openxmlformats.org/officeDocument/2006/relationships/tags" Target="../tags/tag4059.xml"/><Relationship Id="rId16" Type="http://schemas.openxmlformats.org/officeDocument/2006/relationships/tags" Target="../tags/tag4058.xml"/><Relationship Id="rId15" Type="http://schemas.openxmlformats.org/officeDocument/2006/relationships/tags" Target="../tags/tag4057.xml"/><Relationship Id="rId14" Type="http://schemas.openxmlformats.org/officeDocument/2006/relationships/tags" Target="../tags/tag4056.xml"/><Relationship Id="rId13" Type="http://schemas.openxmlformats.org/officeDocument/2006/relationships/tags" Target="../tags/tag4055.xml"/><Relationship Id="rId12" Type="http://schemas.openxmlformats.org/officeDocument/2006/relationships/tags" Target="../tags/tag4054.xml"/><Relationship Id="rId11" Type="http://schemas.openxmlformats.org/officeDocument/2006/relationships/tags" Target="../tags/tag4053.xml"/><Relationship Id="rId10" Type="http://schemas.openxmlformats.org/officeDocument/2006/relationships/tags" Target="../tags/tag4052.xml"/><Relationship Id="rId1" Type="http://schemas.openxmlformats.org/officeDocument/2006/relationships/slideMaster" Target="../slideMasters/slideMaster19.xml"/></Relationships>
</file>

<file path=ppt/slideLayouts/_rels/slideLayout351.xml.rels><?xml version="1.0" encoding="UTF-8" standalone="yes"?>
<Relationships xmlns="http://schemas.openxmlformats.org/package/2006/relationships"><Relationship Id="rId9" Type="http://schemas.openxmlformats.org/officeDocument/2006/relationships/tags" Target="../tags/tag4067.xml"/><Relationship Id="rId8" Type="http://schemas.openxmlformats.org/officeDocument/2006/relationships/tags" Target="../tags/tag4066.xml"/><Relationship Id="rId7" Type="http://schemas.openxmlformats.org/officeDocument/2006/relationships/tags" Target="../tags/tag4065.xml"/><Relationship Id="rId6" Type="http://schemas.openxmlformats.org/officeDocument/2006/relationships/tags" Target="../tags/tag4064.xml"/><Relationship Id="rId5" Type="http://schemas.openxmlformats.org/officeDocument/2006/relationships/tags" Target="../tags/tag4063.xml"/><Relationship Id="rId4" Type="http://schemas.openxmlformats.org/officeDocument/2006/relationships/image" Target="../media/image1.png"/><Relationship Id="rId3" Type="http://schemas.openxmlformats.org/officeDocument/2006/relationships/tags" Target="../tags/tag4062.xml"/><Relationship Id="rId2" Type="http://schemas.openxmlformats.org/officeDocument/2006/relationships/tags" Target="../tags/tag4061.xml"/><Relationship Id="rId13" Type="http://schemas.openxmlformats.org/officeDocument/2006/relationships/tags" Target="../tags/tag4071.xml"/><Relationship Id="rId12" Type="http://schemas.openxmlformats.org/officeDocument/2006/relationships/tags" Target="../tags/tag4070.xml"/><Relationship Id="rId11" Type="http://schemas.openxmlformats.org/officeDocument/2006/relationships/tags" Target="../tags/tag4069.xml"/><Relationship Id="rId10" Type="http://schemas.openxmlformats.org/officeDocument/2006/relationships/tags" Target="../tags/tag4068.xml"/><Relationship Id="rId1" Type="http://schemas.openxmlformats.org/officeDocument/2006/relationships/slideMaster" Target="../slideMasters/slideMaster19.xml"/></Relationships>
</file>

<file path=ppt/slideLayouts/_rels/slideLayout352.xml.rels><?xml version="1.0" encoding="UTF-8" standalone="yes"?>
<Relationships xmlns="http://schemas.openxmlformats.org/package/2006/relationships"><Relationship Id="rId9" Type="http://schemas.openxmlformats.org/officeDocument/2006/relationships/tags" Target="../tags/tag4079.xml"/><Relationship Id="rId8" Type="http://schemas.openxmlformats.org/officeDocument/2006/relationships/tags" Target="../tags/tag4078.xml"/><Relationship Id="rId7" Type="http://schemas.openxmlformats.org/officeDocument/2006/relationships/tags" Target="../tags/tag4077.xml"/><Relationship Id="rId6" Type="http://schemas.openxmlformats.org/officeDocument/2006/relationships/tags" Target="../tags/tag4076.xml"/><Relationship Id="rId5" Type="http://schemas.openxmlformats.org/officeDocument/2006/relationships/tags" Target="../tags/tag4075.xml"/><Relationship Id="rId4" Type="http://schemas.openxmlformats.org/officeDocument/2006/relationships/tags" Target="../tags/tag4074.xml"/><Relationship Id="rId3" Type="http://schemas.openxmlformats.org/officeDocument/2006/relationships/tags" Target="../tags/tag4073.xml"/><Relationship Id="rId2" Type="http://schemas.openxmlformats.org/officeDocument/2006/relationships/tags" Target="../tags/tag4072.xml"/><Relationship Id="rId17" Type="http://schemas.openxmlformats.org/officeDocument/2006/relationships/tags" Target="../tags/tag4087.xml"/><Relationship Id="rId16" Type="http://schemas.openxmlformats.org/officeDocument/2006/relationships/tags" Target="../tags/tag4086.xml"/><Relationship Id="rId15" Type="http://schemas.openxmlformats.org/officeDocument/2006/relationships/tags" Target="../tags/tag4085.xml"/><Relationship Id="rId14" Type="http://schemas.openxmlformats.org/officeDocument/2006/relationships/tags" Target="../tags/tag4084.xml"/><Relationship Id="rId13" Type="http://schemas.openxmlformats.org/officeDocument/2006/relationships/tags" Target="../tags/tag4083.xml"/><Relationship Id="rId12" Type="http://schemas.openxmlformats.org/officeDocument/2006/relationships/tags" Target="../tags/tag4082.xml"/><Relationship Id="rId11" Type="http://schemas.openxmlformats.org/officeDocument/2006/relationships/tags" Target="../tags/tag4081.xml"/><Relationship Id="rId10" Type="http://schemas.openxmlformats.org/officeDocument/2006/relationships/tags" Target="../tags/tag4080.xml"/><Relationship Id="rId1" Type="http://schemas.openxmlformats.org/officeDocument/2006/relationships/slideMaster" Target="../slideMasters/slideMaster1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54.xml.rels><?xml version="1.0" encoding="UTF-8" standalone="yes"?>
<Relationships xmlns="http://schemas.openxmlformats.org/package/2006/relationships"><Relationship Id="rId9" Type="http://schemas.openxmlformats.org/officeDocument/2006/relationships/tags" Target="../tags/tag4101.xml"/><Relationship Id="rId8" Type="http://schemas.openxmlformats.org/officeDocument/2006/relationships/tags" Target="../tags/tag4100.xml"/><Relationship Id="rId7" Type="http://schemas.openxmlformats.org/officeDocument/2006/relationships/tags" Target="../tags/tag4099.xml"/><Relationship Id="rId6" Type="http://schemas.openxmlformats.org/officeDocument/2006/relationships/tags" Target="../tags/tag4098.xml"/><Relationship Id="rId5" Type="http://schemas.openxmlformats.org/officeDocument/2006/relationships/tags" Target="../tags/tag4097.xml"/><Relationship Id="rId4" Type="http://schemas.openxmlformats.org/officeDocument/2006/relationships/tags" Target="../tags/tag4096.xml"/><Relationship Id="rId3" Type="http://schemas.openxmlformats.org/officeDocument/2006/relationships/tags" Target="../tags/tag4095.xml"/><Relationship Id="rId2" Type="http://schemas.openxmlformats.org/officeDocument/2006/relationships/tags" Target="../tags/tag4094.xml"/><Relationship Id="rId17" Type="http://schemas.openxmlformats.org/officeDocument/2006/relationships/tags" Target="../tags/tag4109.xml"/><Relationship Id="rId16" Type="http://schemas.openxmlformats.org/officeDocument/2006/relationships/tags" Target="../tags/tag4108.xml"/><Relationship Id="rId15" Type="http://schemas.openxmlformats.org/officeDocument/2006/relationships/tags" Target="../tags/tag4107.xml"/><Relationship Id="rId14" Type="http://schemas.openxmlformats.org/officeDocument/2006/relationships/tags" Target="../tags/tag4106.xml"/><Relationship Id="rId13" Type="http://schemas.openxmlformats.org/officeDocument/2006/relationships/tags" Target="../tags/tag4105.xml"/><Relationship Id="rId12" Type="http://schemas.openxmlformats.org/officeDocument/2006/relationships/tags" Target="../tags/tag4104.xml"/><Relationship Id="rId11" Type="http://schemas.openxmlformats.org/officeDocument/2006/relationships/tags" Target="../tags/tag4103.xml"/><Relationship Id="rId10" Type="http://schemas.openxmlformats.org/officeDocument/2006/relationships/tags" Target="../tags/tag4102.xml"/><Relationship Id="rId1" Type="http://schemas.openxmlformats.org/officeDocument/2006/relationships/slideMaster" Target="../slideMasters/slideMaster20.xml"/></Relationships>
</file>

<file path=ppt/slideLayouts/_rels/slideLayout355.xml.rels><?xml version="1.0" encoding="UTF-8" standalone="yes"?>
<Relationships xmlns="http://schemas.openxmlformats.org/package/2006/relationships"><Relationship Id="rId9" Type="http://schemas.openxmlformats.org/officeDocument/2006/relationships/tags" Target="../tags/tag4116.xml"/><Relationship Id="rId8" Type="http://schemas.openxmlformats.org/officeDocument/2006/relationships/tags" Target="../tags/tag4115.xml"/><Relationship Id="rId7" Type="http://schemas.openxmlformats.org/officeDocument/2006/relationships/tags" Target="../tags/tag4114.xml"/><Relationship Id="rId6" Type="http://schemas.openxmlformats.org/officeDocument/2006/relationships/tags" Target="../tags/tag4113.xml"/><Relationship Id="rId5" Type="http://schemas.openxmlformats.org/officeDocument/2006/relationships/tags" Target="../tags/tag4112.xml"/><Relationship Id="rId4" Type="http://schemas.openxmlformats.org/officeDocument/2006/relationships/image" Target="../media/image1.png"/><Relationship Id="rId3" Type="http://schemas.openxmlformats.org/officeDocument/2006/relationships/tags" Target="../tags/tag4111.xml"/><Relationship Id="rId2" Type="http://schemas.openxmlformats.org/officeDocument/2006/relationships/tags" Target="../tags/tag4110.xml"/><Relationship Id="rId10" Type="http://schemas.openxmlformats.org/officeDocument/2006/relationships/tags" Target="../tags/tag4117.xml"/><Relationship Id="rId1" Type="http://schemas.openxmlformats.org/officeDocument/2006/relationships/slideMaster" Target="../slideMasters/slideMaster20.xml"/></Relationships>
</file>

<file path=ppt/slideLayouts/_rels/slideLayout356.xml.rels><?xml version="1.0" encoding="UTF-8" standalone="yes"?>
<Relationships xmlns="http://schemas.openxmlformats.org/package/2006/relationships"><Relationship Id="rId9" Type="http://schemas.openxmlformats.org/officeDocument/2006/relationships/tags" Target="../tags/tag4125.xml"/><Relationship Id="rId8" Type="http://schemas.openxmlformats.org/officeDocument/2006/relationships/tags" Target="../tags/tag4124.xml"/><Relationship Id="rId7" Type="http://schemas.openxmlformats.org/officeDocument/2006/relationships/tags" Target="../tags/tag4123.xml"/><Relationship Id="rId6" Type="http://schemas.openxmlformats.org/officeDocument/2006/relationships/tags" Target="../tags/tag4122.xml"/><Relationship Id="rId5" Type="http://schemas.openxmlformats.org/officeDocument/2006/relationships/tags" Target="../tags/tag4121.xml"/><Relationship Id="rId4" Type="http://schemas.openxmlformats.org/officeDocument/2006/relationships/tags" Target="../tags/tag4120.xml"/><Relationship Id="rId3" Type="http://schemas.openxmlformats.org/officeDocument/2006/relationships/tags" Target="../tags/tag4119.xml"/><Relationship Id="rId2" Type="http://schemas.openxmlformats.org/officeDocument/2006/relationships/tags" Target="../tags/tag4118.xml"/><Relationship Id="rId11" Type="http://schemas.openxmlformats.org/officeDocument/2006/relationships/tags" Target="../tags/tag4127.xml"/><Relationship Id="rId10" Type="http://schemas.openxmlformats.org/officeDocument/2006/relationships/tags" Target="../tags/tag4126.xml"/><Relationship Id="rId1" Type="http://schemas.openxmlformats.org/officeDocument/2006/relationships/slideMaster" Target="../slideMasters/slideMaster20.xml"/></Relationships>
</file>

<file path=ppt/slideLayouts/_rels/slideLayout357.xml.rels><?xml version="1.0" encoding="UTF-8" standalone="yes"?>
<Relationships xmlns="http://schemas.openxmlformats.org/package/2006/relationships"><Relationship Id="rId9" Type="http://schemas.openxmlformats.org/officeDocument/2006/relationships/tags" Target="../tags/tag4134.xml"/><Relationship Id="rId8" Type="http://schemas.openxmlformats.org/officeDocument/2006/relationships/tags" Target="../tags/tag4133.xml"/><Relationship Id="rId7" Type="http://schemas.openxmlformats.org/officeDocument/2006/relationships/tags" Target="../tags/tag4132.xml"/><Relationship Id="rId6" Type="http://schemas.openxmlformats.org/officeDocument/2006/relationships/tags" Target="../tags/tag4131.xml"/><Relationship Id="rId5" Type="http://schemas.openxmlformats.org/officeDocument/2006/relationships/tags" Target="../tags/tag4130.xml"/><Relationship Id="rId4" Type="http://schemas.openxmlformats.org/officeDocument/2006/relationships/image" Target="../media/image1.png"/><Relationship Id="rId3" Type="http://schemas.openxmlformats.org/officeDocument/2006/relationships/tags" Target="../tags/tag4129.xml"/><Relationship Id="rId2" Type="http://schemas.openxmlformats.org/officeDocument/2006/relationships/tags" Target="../tags/tag4128.xml"/><Relationship Id="rId11" Type="http://schemas.openxmlformats.org/officeDocument/2006/relationships/tags" Target="../tags/tag4136.xml"/><Relationship Id="rId10" Type="http://schemas.openxmlformats.org/officeDocument/2006/relationships/tags" Target="../tags/tag4135.xml"/><Relationship Id="rId1" Type="http://schemas.openxmlformats.org/officeDocument/2006/relationships/slideMaster" Target="../slideMasters/slideMaster20.xml"/></Relationships>
</file>

<file path=ppt/slideLayouts/_rels/slideLayout358.xml.rels><?xml version="1.0" encoding="UTF-8" standalone="yes"?>
<Relationships xmlns="http://schemas.openxmlformats.org/package/2006/relationships"><Relationship Id="rId9" Type="http://schemas.openxmlformats.org/officeDocument/2006/relationships/tags" Target="../tags/tag4143.xml"/><Relationship Id="rId8" Type="http://schemas.openxmlformats.org/officeDocument/2006/relationships/tags" Target="../tags/tag4142.xml"/><Relationship Id="rId7" Type="http://schemas.openxmlformats.org/officeDocument/2006/relationships/tags" Target="../tags/tag4141.xml"/><Relationship Id="rId6" Type="http://schemas.openxmlformats.org/officeDocument/2006/relationships/tags" Target="../tags/tag4140.xml"/><Relationship Id="rId5" Type="http://schemas.openxmlformats.org/officeDocument/2006/relationships/tags" Target="../tags/tag4139.xml"/><Relationship Id="rId4" Type="http://schemas.openxmlformats.org/officeDocument/2006/relationships/image" Target="../media/image1.png"/><Relationship Id="rId3" Type="http://schemas.openxmlformats.org/officeDocument/2006/relationships/tags" Target="../tags/tag4138.xml"/><Relationship Id="rId2" Type="http://schemas.openxmlformats.org/officeDocument/2006/relationships/tags" Target="../tags/tag4137.xml"/><Relationship Id="rId13" Type="http://schemas.openxmlformats.org/officeDocument/2006/relationships/tags" Target="../tags/tag4147.xml"/><Relationship Id="rId12" Type="http://schemas.openxmlformats.org/officeDocument/2006/relationships/tags" Target="../tags/tag4146.xml"/><Relationship Id="rId11" Type="http://schemas.openxmlformats.org/officeDocument/2006/relationships/tags" Target="../tags/tag4145.xml"/><Relationship Id="rId10" Type="http://schemas.openxmlformats.org/officeDocument/2006/relationships/tags" Target="../tags/tag4144.xml"/><Relationship Id="rId1" Type="http://schemas.openxmlformats.org/officeDocument/2006/relationships/slideMaster" Target="../slideMasters/slideMaster20.xml"/></Relationships>
</file>

<file path=ppt/slideLayouts/_rels/slideLayout359.xml.rels><?xml version="1.0" encoding="UTF-8" standalone="yes"?>
<Relationships xmlns="http://schemas.openxmlformats.org/package/2006/relationships"><Relationship Id="rId9" Type="http://schemas.openxmlformats.org/officeDocument/2006/relationships/tags" Target="../tags/tag4155.xml"/><Relationship Id="rId8" Type="http://schemas.openxmlformats.org/officeDocument/2006/relationships/tags" Target="../tags/tag4154.xml"/><Relationship Id="rId7" Type="http://schemas.openxmlformats.org/officeDocument/2006/relationships/tags" Target="../tags/tag4153.xml"/><Relationship Id="rId6" Type="http://schemas.openxmlformats.org/officeDocument/2006/relationships/tags" Target="../tags/tag4152.xml"/><Relationship Id="rId5" Type="http://schemas.openxmlformats.org/officeDocument/2006/relationships/tags" Target="../tags/tag4151.xml"/><Relationship Id="rId4" Type="http://schemas.openxmlformats.org/officeDocument/2006/relationships/tags" Target="../tags/tag4150.xml"/><Relationship Id="rId3" Type="http://schemas.openxmlformats.org/officeDocument/2006/relationships/tags" Target="../tags/tag4149.xml"/><Relationship Id="rId2" Type="http://schemas.openxmlformats.org/officeDocument/2006/relationships/tags" Target="../tags/tag4148.xml"/><Relationship Id="rId10" Type="http://schemas.openxmlformats.org/officeDocument/2006/relationships/tags" Target="../tags/tag4156.xml"/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4" Type="http://schemas.openxmlformats.org/officeDocument/2006/relationships/tags" Target="../tags/tag4159.xml"/><Relationship Id="rId3" Type="http://schemas.openxmlformats.org/officeDocument/2006/relationships/tags" Target="../tags/tag4158.xml"/><Relationship Id="rId2" Type="http://schemas.openxmlformats.org/officeDocument/2006/relationships/tags" Target="../tags/tag4157.xml"/><Relationship Id="rId1" Type="http://schemas.openxmlformats.org/officeDocument/2006/relationships/slideMaster" Target="../slideMasters/slideMaster20.xml"/></Relationships>
</file>

<file path=ppt/slideLayouts/_rels/slideLayout361.xml.rels><?xml version="1.0" encoding="UTF-8" standalone="yes"?>
<Relationships xmlns="http://schemas.openxmlformats.org/package/2006/relationships"><Relationship Id="rId9" Type="http://schemas.openxmlformats.org/officeDocument/2006/relationships/tags" Target="../tags/tag4166.xml"/><Relationship Id="rId8" Type="http://schemas.openxmlformats.org/officeDocument/2006/relationships/tags" Target="../tags/tag4165.xml"/><Relationship Id="rId7" Type="http://schemas.openxmlformats.org/officeDocument/2006/relationships/tags" Target="../tags/tag4164.xml"/><Relationship Id="rId6" Type="http://schemas.openxmlformats.org/officeDocument/2006/relationships/tags" Target="../tags/tag4163.xml"/><Relationship Id="rId5" Type="http://schemas.openxmlformats.org/officeDocument/2006/relationships/tags" Target="../tags/tag4162.xml"/><Relationship Id="rId4" Type="http://schemas.openxmlformats.org/officeDocument/2006/relationships/image" Target="../media/image1.png"/><Relationship Id="rId3" Type="http://schemas.openxmlformats.org/officeDocument/2006/relationships/tags" Target="../tags/tag4161.xml"/><Relationship Id="rId2" Type="http://schemas.openxmlformats.org/officeDocument/2006/relationships/tags" Target="../tags/tag4160.xml"/><Relationship Id="rId11" Type="http://schemas.openxmlformats.org/officeDocument/2006/relationships/tags" Target="../tags/tag4168.xml"/><Relationship Id="rId10" Type="http://schemas.openxmlformats.org/officeDocument/2006/relationships/tags" Target="../tags/tag4167.xml"/><Relationship Id="rId1" Type="http://schemas.openxmlformats.org/officeDocument/2006/relationships/slideMaster" Target="../slideMasters/slideMaster20.xml"/></Relationships>
</file>

<file path=ppt/slideLayouts/_rels/slideLayout362.xml.rels><?xml version="1.0" encoding="UTF-8" standalone="yes"?>
<Relationships xmlns="http://schemas.openxmlformats.org/package/2006/relationships"><Relationship Id="rId9" Type="http://schemas.openxmlformats.org/officeDocument/2006/relationships/tags" Target="../tags/tag4176.xml"/><Relationship Id="rId8" Type="http://schemas.openxmlformats.org/officeDocument/2006/relationships/tags" Target="../tags/tag4175.xml"/><Relationship Id="rId7" Type="http://schemas.openxmlformats.org/officeDocument/2006/relationships/tags" Target="../tags/tag4174.xml"/><Relationship Id="rId6" Type="http://schemas.openxmlformats.org/officeDocument/2006/relationships/tags" Target="../tags/tag4173.xml"/><Relationship Id="rId5" Type="http://schemas.openxmlformats.org/officeDocument/2006/relationships/tags" Target="../tags/tag4172.xml"/><Relationship Id="rId4" Type="http://schemas.openxmlformats.org/officeDocument/2006/relationships/tags" Target="../tags/tag4171.xml"/><Relationship Id="rId3" Type="http://schemas.openxmlformats.org/officeDocument/2006/relationships/tags" Target="../tags/tag4170.xml"/><Relationship Id="rId2" Type="http://schemas.openxmlformats.org/officeDocument/2006/relationships/tags" Target="../tags/tag4169.xml"/><Relationship Id="rId18" Type="http://schemas.openxmlformats.org/officeDocument/2006/relationships/tags" Target="../tags/tag4185.xml"/><Relationship Id="rId17" Type="http://schemas.openxmlformats.org/officeDocument/2006/relationships/tags" Target="../tags/tag4184.xml"/><Relationship Id="rId16" Type="http://schemas.openxmlformats.org/officeDocument/2006/relationships/tags" Target="../tags/tag4183.xml"/><Relationship Id="rId15" Type="http://schemas.openxmlformats.org/officeDocument/2006/relationships/tags" Target="../tags/tag4182.xml"/><Relationship Id="rId14" Type="http://schemas.openxmlformats.org/officeDocument/2006/relationships/tags" Target="../tags/tag4181.xml"/><Relationship Id="rId13" Type="http://schemas.openxmlformats.org/officeDocument/2006/relationships/tags" Target="../tags/tag4180.xml"/><Relationship Id="rId12" Type="http://schemas.openxmlformats.org/officeDocument/2006/relationships/tags" Target="../tags/tag4179.xml"/><Relationship Id="rId11" Type="http://schemas.openxmlformats.org/officeDocument/2006/relationships/tags" Target="../tags/tag4178.xml"/><Relationship Id="rId10" Type="http://schemas.openxmlformats.org/officeDocument/2006/relationships/tags" Target="../tags/tag4177.xml"/><Relationship Id="rId1" Type="http://schemas.openxmlformats.org/officeDocument/2006/relationships/slideMaster" Target="../slideMasters/slideMaster20.xml"/></Relationships>
</file>

<file path=ppt/slideLayouts/_rels/slideLayout363.xml.rels><?xml version="1.0" encoding="UTF-8" standalone="yes"?>
<Relationships xmlns="http://schemas.openxmlformats.org/package/2006/relationships"><Relationship Id="rId9" Type="http://schemas.openxmlformats.org/officeDocument/2006/relationships/tags" Target="../tags/tag4193.xml"/><Relationship Id="rId8" Type="http://schemas.openxmlformats.org/officeDocument/2006/relationships/tags" Target="../tags/tag4192.xml"/><Relationship Id="rId7" Type="http://schemas.openxmlformats.org/officeDocument/2006/relationships/tags" Target="../tags/tag4191.xml"/><Relationship Id="rId6" Type="http://schemas.openxmlformats.org/officeDocument/2006/relationships/tags" Target="../tags/tag4190.xml"/><Relationship Id="rId5" Type="http://schemas.openxmlformats.org/officeDocument/2006/relationships/tags" Target="../tags/tag4189.xml"/><Relationship Id="rId4" Type="http://schemas.openxmlformats.org/officeDocument/2006/relationships/tags" Target="../tags/tag4188.xml"/><Relationship Id="rId3" Type="http://schemas.openxmlformats.org/officeDocument/2006/relationships/tags" Target="../tags/tag4187.xml"/><Relationship Id="rId2" Type="http://schemas.openxmlformats.org/officeDocument/2006/relationships/tags" Target="../tags/tag4186.xml"/><Relationship Id="rId17" Type="http://schemas.openxmlformats.org/officeDocument/2006/relationships/tags" Target="../tags/tag4201.xml"/><Relationship Id="rId16" Type="http://schemas.openxmlformats.org/officeDocument/2006/relationships/tags" Target="../tags/tag4200.xml"/><Relationship Id="rId15" Type="http://schemas.openxmlformats.org/officeDocument/2006/relationships/tags" Target="../tags/tag4199.xml"/><Relationship Id="rId14" Type="http://schemas.openxmlformats.org/officeDocument/2006/relationships/tags" Target="../tags/tag4198.xml"/><Relationship Id="rId13" Type="http://schemas.openxmlformats.org/officeDocument/2006/relationships/tags" Target="../tags/tag4197.xml"/><Relationship Id="rId12" Type="http://schemas.openxmlformats.org/officeDocument/2006/relationships/tags" Target="../tags/tag4196.xml"/><Relationship Id="rId11" Type="http://schemas.openxmlformats.org/officeDocument/2006/relationships/tags" Target="../tags/tag4195.xml"/><Relationship Id="rId10" Type="http://schemas.openxmlformats.org/officeDocument/2006/relationships/tags" Target="../tags/tag4194.xml"/><Relationship Id="rId1" Type="http://schemas.openxmlformats.org/officeDocument/2006/relationships/slideMaster" Target="../slideMasters/slideMaster20.xml"/></Relationships>
</file>

<file path=ppt/slideLayouts/_rels/slideLayout364.xml.rels><?xml version="1.0" encoding="UTF-8" standalone="yes"?>
<Relationships xmlns="http://schemas.openxmlformats.org/package/2006/relationships"><Relationship Id="rId9" Type="http://schemas.openxmlformats.org/officeDocument/2006/relationships/tags" Target="../tags/tag4209.xml"/><Relationship Id="rId8" Type="http://schemas.openxmlformats.org/officeDocument/2006/relationships/tags" Target="../tags/tag4208.xml"/><Relationship Id="rId7" Type="http://schemas.openxmlformats.org/officeDocument/2006/relationships/tags" Target="../tags/tag4207.xml"/><Relationship Id="rId6" Type="http://schemas.openxmlformats.org/officeDocument/2006/relationships/tags" Target="../tags/tag4206.xml"/><Relationship Id="rId5" Type="http://schemas.openxmlformats.org/officeDocument/2006/relationships/tags" Target="../tags/tag4205.xml"/><Relationship Id="rId4" Type="http://schemas.openxmlformats.org/officeDocument/2006/relationships/tags" Target="../tags/tag4204.xml"/><Relationship Id="rId3" Type="http://schemas.openxmlformats.org/officeDocument/2006/relationships/tags" Target="../tags/tag4203.xml"/><Relationship Id="rId2" Type="http://schemas.openxmlformats.org/officeDocument/2006/relationships/tags" Target="../tags/tag4202.xml"/><Relationship Id="rId15" Type="http://schemas.openxmlformats.org/officeDocument/2006/relationships/tags" Target="../tags/tag4215.xml"/><Relationship Id="rId14" Type="http://schemas.openxmlformats.org/officeDocument/2006/relationships/tags" Target="../tags/tag4214.xml"/><Relationship Id="rId13" Type="http://schemas.openxmlformats.org/officeDocument/2006/relationships/tags" Target="../tags/tag4213.xml"/><Relationship Id="rId12" Type="http://schemas.openxmlformats.org/officeDocument/2006/relationships/tags" Target="../tags/tag4212.xml"/><Relationship Id="rId11" Type="http://schemas.openxmlformats.org/officeDocument/2006/relationships/tags" Target="../tags/tag4211.xml"/><Relationship Id="rId10" Type="http://schemas.openxmlformats.org/officeDocument/2006/relationships/tags" Target="../tags/tag4210.xml"/><Relationship Id="rId1" Type="http://schemas.openxmlformats.org/officeDocument/2006/relationships/slideMaster" Target="../slideMasters/slideMaster20.xml"/></Relationships>
</file>

<file path=ppt/slideLayouts/_rels/slideLayout365.xml.rels><?xml version="1.0" encoding="UTF-8" standalone="yes"?>
<Relationships xmlns="http://schemas.openxmlformats.org/package/2006/relationships"><Relationship Id="rId8" Type="http://schemas.openxmlformats.org/officeDocument/2006/relationships/tags" Target="../tags/tag4221.xml"/><Relationship Id="rId7" Type="http://schemas.openxmlformats.org/officeDocument/2006/relationships/tags" Target="../tags/tag4220.xml"/><Relationship Id="rId6" Type="http://schemas.openxmlformats.org/officeDocument/2006/relationships/tags" Target="../tags/tag4219.xml"/><Relationship Id="rId5" Type="http://schemas.openxmlformats.org/officeDocument/2006/relationships/tags" Target="../tags/tag4218.xml"/><Relationship Id="rId4" Type="http://schemas.openxmlformats.org/officeDocument/2006/relationships/tags" Target="../tags/tag4217.xml"/><Relationship Id="rId3" Type="http://schemas.openxmlformats.org/officeDocument/2006/relationships/image" Target="../media/image1.png"/><Relationship Id="rId2" Type="http://schemas.openxmlformats.org/officeDocument/2006/relationships/tags" Target="../tags/tag4216.xml"/><Relationship Id="rId1" Type="http://schemas.openxmlformats.org/officeDocument/2006/relationships/slideMaster" Target="../slideMasters/slideMaster20.xml"/></Relationships>
</file>

<file path=ppt/slideLayouts/_rels/slideLayout366.xml.rels><?xml version="1.0" encoding="UTF-8" standalone="yes"?>
<Relationships xmlns="http://schemas.openxmlformats.org/package/2006/relationships"><Relationship Id="rId9" Type="http://schemas.openxmlformats.org/officeDocument/2006/relationships/tags" Target="../tags/tag4229.xml"/><Relationship Id="rId8" Type="http://schemas.openxmlformats.org/officeDocument/2006/relationships/tags" Target="../tags/tag4228.xml"/><Relationship Id="rId7" Type="http://schemas.openxmlformats.org/officeDocument/2006/relationships/tags" Target="../tags/tag4227.xml"/><Relationship Id="rId6" Type="http://schemas.openxmlformats.org/officeDocument/2006/relationships/tags" Target="../tags/tag4226.xml"/><Relationship Id="rId5" Type="http://schemas.openxmlformats.org/officeDocument/2006/relationships/tags" Target="../tags/tag4225.xml"/><Relationship Id="rId4" Type="http://schemas.openxmlformats.org/officeDocument/2006/relationships/tags" Target="../tags/tag4224.xml"/><Relationship Id="rId3" Type="http://schemas.openxmlformats.org/officeDocument/2006/relationships/tags" Target="../tags/tag4223.xml"/><Relationship Id="rId2" Type="http://schemas.openxmlformats.org/officeDocument/2006/relationships/tags" Target="../tags/tag4222.xml"/><Relationship Id="rId17" Type="http://schemas.openxmlformats.org/officeDocument/2006/relationships/tags" Target="../tags/tag4237.xml"/><Relationship Id="rId16" Type="http://schemas.openxmlformats.org/officeDocument/2006/relationships/tags" Target="../tags/tag4236.xml"/><Relationship Id="rId15" Type="http://schemas.openxmlformats.org/officeDocument/2006/relationships/tags" Target="../tags/tag4235.xml"/><Relationship Id="rId14" Type="http://schemas.openxmlformats.org/officeDocument/2006/relationships/tags" Target="../tags/tag4234.xml"/><Relationship Id="rId13" Type="http://schemas.openxmlformats.org/officeDocument/2006/relationships/tags" Target="../tags/tag4233.xml"/><Relationship Id="rId12" Type="http://schemas.openxmlformats.org/officeDocument/2006/relationships/tags" Target="../tags/tag4232.xml"/><Relationship Id="rId11" Type="http://schemas.openxmlformats.org/officeDocument/2006/relationships/tags" Target="../tags/tag4231.xml"/><Relationship Id="rId10" Type="http://schemas.openxmlformats.org/officeDocument/2006/relationships/tags" Target="../tags/tag4230.xml"/><Relationship Id="rId1" Type="http://schemas.openxmlformats.org/officeDocument/2006/relationships/slideMaster" Target="../slideMasters/slideMaster20.xml"/></Relationships>
</file>

<file path=ppt/slideLayouts/_rels/slideLayout367.xml.rels><?xml version="1.0" encoding="UTF-8" standalone="yes"?>
<Relationships xmlns="http://schemas.openxmlformats.org/package/2006/relationships"><Relationship Id="rId9" Type="http://schemas.openxmlformats.org/officeDocument/2006/relationships/tags" Target="../tags/tag4245.xml"/><Relationship Id="rId8" Type="http://schemas.openxmlformats.org/officeDocument/2006/relationships/tags" Target="../tags/tag4244.xml"/><Relationship Id="rId7" Type="http://schemas.openxmlformats.org/officeDocument/2006/relationships/tags" Target="../tags/tag4243.xml"/><Relationship Id="rId6" Type="http://schemas.openxmlformats.org/officeDocument/2006/relationships/tags" Target="../tags/tag4242.xml"/><Relationship Id="rId5" Type="http://schemas.openxmlformats.org/officeDocument/2006/relationships/tags" Target="../tags/tag4241.xml"/><Relationship Id="rId4" Type="http://schemas.openxmlformats.org/officeDocument/2006/relationships/tags" Target="../tags/tag4240.xml"/><Relationship Id="rId3" Type="http://schemas.openxmlformats.org/officeDocument/2006/relationships/tags" Target="../tags/tag4239.xml"/><Relationship Id="rId2" Type="http://schemas.openxmlformats.org/officeDocument/2006/relationships/tags" Target="../tags/tag4238.xml"/><Relationship Id="rId18" Type="http://schemas.openxmlformats.org/officeDocument/2006/relationships/tags" Target="../tags/tag4254.xml"/><Relationship Id="rId17" Type="http://schemas.openxmlformats.org/officeDocument/2006/relationships/tags" Target="../tags/tag4253.xml"/><Relationship Id="rId16" Type="http://schemas.openxmlformats.org/officeDocument/2006/relationships/tags" Target="../tags/tag4252.xml"/><Relationship Id="rId15" Type="http://schemas.openxmlformats.org/officeDocument/2006/relationships/tags" Target="../tags/tag4251.xml"/><Relationship Id="rId14" Type="http://schemas.openxmlformats.org/officeDocument/2006/relationships/tags" Target="../tags/tag4250.xml"/><Relationship Id="rId13" Type="http://schemas.openxmlformats.org/officeDocument/2006/relationships/tags" Target="../tags/tag4249.xml"/><Relationship Id="rId12" Type="http://schemas.openxmlformats.org/officeDocument/2006/relationships/tags" Target="../tags/tag4248.xml"/><Relationship Id="rId11" Type="http://schemas.openxmlformats.org/officeDocument/2006/relationships/tags" Target="../tags/tag4247.xml"/><Relationship Id="rId10" Type="http://schemas.openxmlformats.org/officeDocument/2006/relationships/tags" Target="../tags/tag4246.xml"/><Relationship Id="rId1" Type="http://schemas.openxmlformats.org/officeDocument/2006/relationships/slideMaster" Target="../slideMasters/slideMaster20.xml"/></Relationships>
</file>

<file path=ppt/slideLayouts/_rels/slideLayout368.xml.rels><?xml version="1.0" encoding="UTF-8" standalone="yes"?>
<Relationships xmlns="http://schemas.openxmlformats.org/package/2006/relationships"><Relationship Id="rId9" Type="http://schemas.openxmlformats.org/officeDocument/2006/relationships/tags" Target="../tags/tag4262.xml"/><Relationship Id="rId8" Type="http://schemas.openxmlformats.org/officeDocument/2006/relationships/tags" Target="../tags/tag4261.xml"/><Relationship Id="rId7" Type="http://schemas.openxmlformats.org/officeDocument/2006/relationships/tags" Target="../tags/tag4260.xml"/><Relationship Id="rId6" Type="http://schemas.openxmlformats.org/officeDocument/2006/relationships/tags" Target="../tags/tag4259.xml"/><Relationship Id="rId5" Type="http://schemas.openxmlformats.org/officeDocument/2006/relationships/tags" Target="../tags/tag4258.xml"/><Relationship Id="rId4" Type="http://schemas.openxmlformats.org/officeDocument/2006/relationships/tags" Target="../tags/tag4257.xml"/><Relationship Id="rId3" Type="http://schemas.openxmlformats.org/officeDocument/2006/relationships/tags" Target="../tags/tag4256.xml"/><Relationship Id="rId2" Type="http://schemas.openxmlformats.org/officeDocument/2006/relationships/tags" Target="../tags/tag4255.xml"/><Relationship Id="rId18" Type="http://schemas.openxmlformats.org/officeDocument/2006/relationships/tags" Target="../tags/tag4271.xml"/><Relationship Id="rId17" Type="http://schemas.openxmlformats.org/officeDocument/2006/relationships/tags" Target="../tags/tag4270.xml"/><Relationship Id="rId16" Type="http://schemas.openxmlformats.org/officeDocument/2006/relationships/tags" Target="../tags/tag4269.xml"/><Relationship Id="rId15" Type="http://schemas.openxmlformats.org/officeDocument/2006/relationships/tags" Target="../tags/tag4268.xml"/><Relationship Id="rId14" Type="http://schemas.openxmlformats.org/officeDocument/2006/relationships/tags" Target="../tags/tag4267.xml"/><Relationship Id="rId13" Type="http://schemas.openxmlformats.org/officeDocument/2006/relationships/tags" Target="../tags/tag4266.xml"/><Relationship Id="rId12" Type="http://schemas.openxmlformats.org/officeDocument/2006/relationships/tags" Target="../tags/tag4265.xml"/><Relationship Id="rId11" Type="http://schemas.openxmlformats.org/officeDocument/2006/relationships/tags" Target="../tags/tag4264.xml"/><Relationship Id="rId10" Type="http://schemas.openxmlformats.org/officeDocument/2006/relationships/tags" Target="../tags/tag4263.xml"/><Relationship Id="rId1" Type="http://schemas.openxmlformats.org/officeDocument/2006/relationships/slideMaster" Target="../slideMasters/slideMaster20.xml"/></Relationships>
</file>

<file path=ppt/slideLayouts/_rels/slideLayout369.xml.rels><?xml version="1.0" encoding="UTF-8" standalone="yes"?>
<Relationships xmlns="http://schemas.openxmlformats.org/package/2006/relationships"><Relationship Id="rId9" Type="http://schemas.openxmlformats.org/officeDocument/2006/relationships/tags" Target="../tags/tag4279.xml"/><Relationship Id="rId8" Type="http://schemas.openxmlformats.org/officeDocument/2006/relationships/tags" Target="../tags/tag4278.xml"/><Relationship Id="rId7" Type="http://schemas.openxmlformats.org/officeDocument/2006/relationships/tags" Target="../tags/tag4277.xml"/><Relationship Id="rId6" Type="http://schemas.openxmlformats.org/officeDocument/2006/relationships/tags" Target="../tags/tag4276.xml"/><Relationship Id="rId5" Type="http://schemas.openxmlformats.org/officeDocument/2006/relationships/tags" Target="../tags/tag4275.xml"/><Relationship Id="rId4" Type="http://schemas.openxmlformats.org/officeDocument/2006/relationships/tags" Target="../tags/tag4274.xml"/><Relationship Id="rId3" Type="http://schemas.openxmlformats.org/officeDocument/2006/relationships/tags" Target="../tags/tag4273.xml"/><Relationship Id="rId2" Type="http://schemas.openxmlformats.org/officeDocument/2006/relationships/tags" Target="../tags/tag4272.xml"/><Relationship Id="rId18" Type="http://schemas.openxmlformats.org/officeDocument/2006/relationships/tags" Target="../tags/tag4288.xml"/><Relationship Id="rId17" Type="http://schemas.openxmlformats.org/officeDocument/2006/relationships/tags" Target="../tags/tag4287.xml"/><Relationship Id="rId16" Type="http://schemas.openxmlformats.org/officeDocument/2006/relationships/tags" Target="../tags/tag4286.xml"/><Relationship Id="rId15" Type="http://schemas.openxmlformats.org/officeDocument/2006/relationships/tags" Target="../tags/tag4285.xml"/><Relationship Id="rId14" Type="http://schemas.openxmlformats.org/officeDocument/2006/relationships/tags" Target="../tags/tag4284.xml"/><Relationship Id="rId13" Type="http://schemas.openxmlformats.org/officeDocument/2006/relationships/tags" Target="../tags/tag4283.xml"/><Relationship Id="rId12" Type="http://schemas.openxmlformats.org/officeDocument/2006/relationships/tags" Target="../tags/tag4282.xml"/><Relationship Id="rId11" Type="http://schemas.openxmlformats.org/officeDocument/2006/relationships/tags" Target="../tags/tag4281.xml"/><Relationship Id="rId10" Type="http://schemas.openxmlformats.org/officeDocument/2006/relationships/tags" Target="../tags/tag4280.xml"/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9" Type="http://schemas.openxmlformats.org/officeDocument/2006/relationships/tags" Target="../tags/tag4295.xml"/><Relationship Id="rId8" Type="http://schemas.openxmlformats.org/officeDocument/2006/relationships/tags" Target="../tags/tag4294.xml"/><Relationship Id="rId7" Type="http://schemas.openxmlformats.org/officeDocument/2006/relationships/tags" Target="../tags/tag4293.xml"/><Relationship Id="rId6" Type="http://schemas.openxmlformats.org/officeDocument/2006/relationships/tags" Target="../tags/tag4292.xml"/><Relationship Id="rId5" Type="http://schemas.openxmlformats.org/officeDocument/2006/relationships/tags" Target="../tags/tag4291.xml"/><Relationship Id="rId4" Type="http://schemas.openxmlformats.org/officeDocument/2006/relationships/image" Target="../media/image1.png"/><Relationship Id="rId3" Type="http://schemas.openxmlformats.org/officeDocument/2006/relationships/tags" Target="../tags/tag4290.xml"/><Relationship Id="rId2" Type="http://schemas.openxmlformats.org/officeDocument/2006/relationships/tags" Target="../tags/tag4289.xml"/><Relationship Id="rId13" Type="http://schemas.openxmlformats.org/officeDocument/2006/relationships/tags" Target="../tags/tag4299.xml"/><Relationship Id="rId12" Type="http://schemas.openxmlformats.org/officeDocument/2006/relationships/tags" Target="../tags/tag4298.xml"/><Relationship Id="rId11" Type="http://schemas.openxmlformats.org/officeDocument/2006/relationships/tags" Target="../tags/tag4297.xml"/><Relationship Id="rId10" Type="http://schemas.openxmlformats.org/officeDocument/2006/relationships/tags" Target="../tags/tag4296.xml"/><Relationship Id="rId1" Type="http://schemas.openxmlformats.org/officeDocument/2006/relationships/slideMaster" Target="../slideMasters/slideMaster20.xml"/></Relationships>
</file>

<file path=ppt/slideLayouts/_rels/slideLayout371.xml.rels><?xml version="1.0" encoding="UTF-8" standalone="yes"?>
<Relationships xmlns="http://schemas.openxmlformats.org/package/2006/relationships"><Relationship Id="rId9" Type="http://schemas.openxmlformats.org/officeDocument/2006/relationships/tags" Target="../tags/tag4307.xml"/><Relationship Id="rId8" Type="http://schemas.openxmlformats.org/officeDocument/2006/relationships/tags" Target="../tags/tag4306.xml"/><Relationship Id="rId7" Type="http://schemas.openxmlformats.org/officeDocument/2006/relationships/tags" Target="../tags/tag4305.xml"/><Relationship Id="rId6" Type="http://schemas.openxmlformats.org/officeDocument/2006/relationships/tags" Target="../tags/tag4304.xml"/><Relationship Id="rId5" Type="http://schemas.openxmlformats.org/officeDocument/2006/relationships/tags" Target="../tags/tag4303.xml"/><Relationship Id="rId4" Type="http://schemas.openxmlformats.org/officeDocument/2006/relationships/tags" Target="../tags/tag4302.xml"/><Relationship Id="rId3" Type="http://schemas.openxmlformats.org/officeDocument/2006/relationships/tags" Target="../tags/tag4301.xml"/><Relationship Id="rId2" Type="http://schemas.openxmlformats.org/officeDocument/2006/relationships/tags" Target="../tags/tag4300.xml"/><Relationship Id="rId17" Type="http://schemas.openxmlformats.org/officeDocument/2006/relationships/tags" Target="../tags/tag4315.xml"/><Relationship Id="rId16" Type="http://schemas.openxmlformats.org/officeDocument/2006/relationships/tags" Target="../tags/tag4314.xml"/><Relationship Id="rId15" Type="http://schemas.openxmlformats.org/officeDocument/2006/relationships/tags" Target="../tags/tag4313.xml"/><Relationship Id="rId14" Type="http://schemas.openxmlformats.org/officeDocument/2006/relationships/tags" Target="../tags/tag4312.xml"/><Relationship Id="rId13" Type="http://schemas.openxmlformats.org/officeDocument/2006/relationships/tags" Target="../tags/tag4311.xml"/><Relationship Id="rId12" Type="http://schemas.openxmlformats.org/officeDocument/2006/relationships/tags" Target="../tags/tag4310.xml"/><Relationship Id="rId11" Type="http://schemas.openxmlformats.org/officeDocument/2006/relationships/tags" Target="../tags/tag4309.xml"/><Relationship Id="rId10" Type="http://schemas.openxmlformats.org/officeDocument/2006/relationships/tags" Target="../tags/tag4308.xml"/><Relationship Id="rId1" Type="http://schemas.openxmlformats.org/officeDocument/2006/relationships/slideMaster" Target="../slideMasters/slideMaster2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3.xml.rels><?xml version="1.0" encoding="UTF-8" standalone="yes"?>
<Relationships xmlns="http://schemas.openxmlformats.org/package/2006/relationships"><Relationship Id="rId9" Type="http://schemas.openxmlformats.org/officeDocument/2006/relationships/tags" Target="../tags/tag4329.xml"/><Relationship Id="rId8" Type="http://schemas.openxmlformats.org/officeDocument/2006/relationships/tags" Target="../tags/tag4328.xml"/><Relationship Id="rId7" Type="http://schemas.openxmlformats.org/officeDocument/2006/relationships/tags" Target="../tags/tag4327.xml"/><Relationship Id="rId6" Type="http://schemas.openxmlformats.org/officeDocument/2006/relationships/tags" Target="../tags/tag4326.xml"/><Relationship Id="rId5" Type="http://schemas.openxmlformats.org/officeDocument/2006/relationships/tags" Target="../tags/tag4325.xml"/><Relationship Id="rId4" Type="http://schemas.openxmlformats.org/officeDocument/2006/relationships/tags" Target="../tags/tag4324.xml"/><Relationship Id="rId3" Type="http://schemas.openxmlformats.org/officeDocument/2006/relationships/tags" Target="../tags/tag4323.xml"/><Relationship Id="rId2" Type="http://schemas.openxmlformats.org/officeDocument/2006/relationships/tags" Target="../tags/tag4322.xml"/><Relationship Id="rId17" Type="http://schemas.openxmlformats.org/officeDocument/2006/relationships/tags" Target="../tags/tag4337.xml"/><Relationship Id="rId16" Type="http://schemas.openxmlformats.org/officeDocument/2006/relationships/tags" Target="../tags/tag4336.xml"/><Relationship Id="rId15" Type="http://schemas.openxmlformats.org/officeDocument/2006/relationships/tags" Target="../tags/tag4335.xml"/><Relationship Id="rId14" Type="http://schemas.openxmlformats.org/officeDocument/2006/relationships/tags" Target="../tags/tag4334.xml"/><Relationship Id="rId13" Type="http://schemas.openxmlformats.org/officeDocument/2006/relationships/tags" Target="../tags/tag4333.xml"/><Relationship Id="rId12" Type="http://schemas.openxmlformats.org/officeDocument/2006/relationships/tags" Target="../tags/tag4332.xml"/><Relationship Id="rId11" Type="http://schemas.openxmlformats.org/officeDocument/2006/relationships/tags" Target="../tags/tag4331.xml"/><Relationship Id="rId10" Type="http://schemas.openxmlformats.org/officeDocument/2006/relationships/tags" Target="../tags/tag4330.xml"/><Relationship Id="rId1" Type="http://schemas.openxmlformats.org/officeDocument/2006/relationships/slideMaster" Target="../slideMasters/slideMaster21.xml"/></Relationships>
</file>

<file path=ppt/slideLayouts/_rels/slideLayout374.xml.rels><?xml version="1.0" encoding="UTF-8" standalone="yes"?>
<Relationships xmlns="http://schemas.openxmlformats.org/package/2006/relationships"><Relationship Id="rId9" Type="http://schemas.openxmlformats.org/officeDocument/2006/relationships/tags" Target="../tags/tag4344.xml"/><Relationship Id="rId8" Type="http://schemas.openxmlformats.org/officeDocument/2006/relationships/tags" Target="../tags/tag4343.xml"/><Relationship Id="rId7" Type="http://schemas.openxmlformats.org/officeDocument/2006/relationships/tags" Target="../tags/tag4342.xml"/><Relationship Id="rId6" Type="http://schemas.openxmlformats.org/officeDocument/2006/relationships/tags" Target="../tags/tag4341.xml"/><Relationship Id="rId5" Type="http://schemas.openxmlformats.org/officeDocument/2006/relationships/tags" Target="../tags/tag4340.xml"/><Relationship Id="rId4" Type="http://schemas.openxmlformats.org/officeDocument/2006/relationships/image" Target="../media/image1.png"/><Relationship Id="rId3" Type="http://schemas.openxmlformats.org/officeDocument/2006/relationships/tags" Target="../tags/tag4339.xml"/><Relationship Id="rId2" Type="http://schemas.openxmlformats.org/officeDocument/2006/relationships/tags" Target="../tags/tag4338.xml"/><Relationship Id="rId10" Type="http://schemas.openxmlformats.org/officeDocument/2006/relationships/tags" Target="../tags/tag4345.xml"/><Relationship Id="rId1" Type="http://schemas.openxmlformats.org/officeDocument/2006/relationships/slideMaster" Target="../slideMasters/slideMaster21.xml"/></Relationships>
</file>

<file path=ppt/slideLayouts/_rels/slideLayout375.xml.rels><?xml version="1.0" encoding="UTF-8" standalone="yes"?>
<Relationships xmlns="http://schemas.openxmlformats.org/package/2006/relationships"><Relationship Id="rId9" Type="http://schemas.openxmlformats.org/officeDocument/2006/relationships/tags" Target="../tags/tag4353.xml"/><Relationship Id="rId8" Type="http://schemas.openxmlformats.org/officeDocument/2006/relationships/tags" Target="../tags/tag4352.xml"/><Relationship Id="rId7" Type="http://schemas.openxmlformats.org/officeDocument/2006/relationships/tags" Target="../tags/tag4351.xml"/><Relationship Id="rId6" Type="http://schemas.openxmlformats.org/officeDocument/2006/relationships/tags" Target="../tags/tag4350.xml"/><Relationship Id="rId5" Type="http://schemas.openxmlformats.org/officeDocument/2006/relationships/tags" Target="../tags/tag4349.xml"/><Relationship Id="rId4" Type="http://schemas.openxmlformats.org/officeDocument/2006/relationships/tags" Target="../tags/tag4348.xml"/><Relationship Id="rId3" Type="http://schemas.openxmlformats.org/officeDocument/2006/relationships/tags" Target="../tags/tag4347.xml"/><Relationship Id="rId2" Type="http://schemas.openxmlformats.org/officeDocument/2006/relationships/tags" Target="../tags/tag4346.xml"/><Relationship Id="rId11" Type="http://schemas.openxmlformats.org/officeDocument/2006/relationships/tags" Target="../tags/tag4355.xml"/><Relationship Id="rId10" Type="http://schemas.openxmlformats.org/officeDocument/2006/relationships/tags" Target="../tags/tag4354.xml"/><Relationship Id="rId1" Type="http://schemas.openxmlformats.org/officeDocument/2006/relationships/slideMaster" Target="../slideMasters/slideMaster21.xml"/></Relationships>
</file>

<file path=ppt/slideLayouts/_rels/slideLayout376.xml.rels><?xml version="1.0" encoding="UTF-8" standalone="yes"?>
<Relationships xmlns="http://schemas.openxmlformats.org/package/2006/relationships"><Relationship Id="rId9" Type="http://schemas.openxmlformats.org/officeDocument/2006/relationships/tags" Target="../tags/tag4362.xml"/><Relationship Id="rId8" Type="http://schemas.openxmlformats.org/officeDocument/2006/relationships/tags" Target="../tags/tag4361.xml"/><Relationship Id="rId7" Type="http://schemas.openxmlformats.org/officeDocument/2006/relationships/tags" Target="../tags/tag4360.xml"/><Relationship Id="rId6" Type="http://schemas.openxmlformats.org/officeDocument/2006/relationships/tags" Target="../tags/tag4359.xml"/><Relationship Id="rId5" Type="http://schemas.openxmlformats.org/officeDocument/2006/relationships/tags" Target="../tags/tag4358.xml"/><Relationship Id="rId4" Type="http://schemas.openxmlformats.org/officeDocument/2006/relationships/image" Target="../media/image1.png"/><Relationship Id="rId3" Type="http://schemas.openxmlformats.org/officeDocument/2006/relationships/tags" Target="../tags/tag4357.xml"/><Relationship Id="rId2" Type="http://schemas.openxmlformats.org/officeDocument/2006/relationships/tags" Target="../tags/tag4356.xml"/><Relationship Id="rId11" Type="http://schemas.openxmlformats.org/officeDocument/2006/relationships/tags" Target="../tags/tag4364.xml"/><Relationship Id="rId10" Type="http://schemas.openxmlformats.org/officeDocument/2006/relationships/tags" Target="../tags/tag4363.xml"/><Relationship Id="rId1" Type="http://schemas.openxmlformats.org/officeDocument/2006/relationships/slideMaster" Target="../slideMasters/slideMaster21.xml"/></Relationships>
</file>

<file path=ppt/slideLayouts/_rels/slideLayout377.xml.rels><?xml version="1.0" encoding="UTF-8" standalone="yes"?>
<Relationships xmlns="http://schemas.openxmlformats.org/package/2006/relationships"><Relationship Id="rId9" Type="http://schemas.openxmlformats.org/officeDocument/2006/relationships/tags" Target="../tags/tag4371.xml"/><Relationship Id="rId8" Type="http://schemas.openxmlformats.org/officeDocument/2006/relationships/tags" Target="../tags/tag4370.xml"/><Relationship Id="rId7" Type="http://schemas.openxmlformats.org/officeDocument/2006/relationships/tags" Target="../tags/tag4369.xml"/><Relationship Id="rId6" Type="http://schemas.openxmlformats.org/officeDocument/2006/relationships/tags" Target="../tags/tag4368.xml"/><Relationship Id="rId5" Type="http://schemas.openxmlformats.org/officeDocument/2006/relationships/tags" Target="../tags/tag4367.xml"/><Relationship Id="rId4" Type="http://schemas.openxmlformats.org/officeDocument/2006/relationships/image" Target="../media/image1.png"/><Relationship Id="rId3" Type="http://schemas.openxmlformats.org/officeDocument/2006/relationships/tags" Target="../tags/tag4366.xml"/><Relationship Id="rId2" Type="http://schemas.openxmlformats.org/officeDocument/2006/relationships/tags" Target="../tags/tag4365.xml"/><Relationship Id="rId13" Type="http://schemas.openxmlformats.org/officeDocument/2006/relationships/tags" Target="../tags/tag4375.xml"/><Relationship Id="rId12" Type="http://schemas.openxmlformats.org/officeDocument/2006/relationships/tags" Target="../tags/tag4374.xml"/><Relationship Id="rId11" Type="http://schemas.openxmlformats.org/officeDocument/2006/relationships/tags" Target="../tags/tag4373.xml"/><Relationship Id="rId10" Type="http://schemas.openxmlformats.org/officeDocument/2006/relationships/tags" Target="../tags/tag4372.xml"/><Relationship Id="rId1" Type="http://schemas.openxmlformats.org/officeDocument/2006/relationships/slideMaster" Target="../slideMasters/slideMaster21.xml"/></Relationships>
</file>

<file path=ppt/slideLayouts/_rels/slideLayout378.xml.rels><?xml version="1.0" encoding="UTF-8" standalone="yes"?>
<Relationships xmlns="http://schemas.openxmlformats.org/package/2006/relationships"><Relationship Id="rId9" Type="http://schemas.openxmlformats.org/officeDocument/2006/relationships/tags" Target="../tags/tag4383.xml"/><Relationship Id="rId8" Type="http://schemas.openxmlformats.org/officeDocument/2006/relationships/tags" Target="../tags/tag4382.xml"/><Relationship Id="rId7" Type="http://schemas.openxmlformats.org/officeDocument/2006/relationships/tags" Target="../tags/tag4381.xml"/><Relationship Id="rId6" Type="http://schemas.openxmlformats.org/officeDocument/2006/relationships/tags" Target="../tags/tag4380.xml"/><Relationship Id="rId5" Type="http://schemas.openxmlformats.org/officeDocument/2006/relationships/tags" Target="../tags/tag4379.xml"/><Relationship Id="rId4" Type="http://schemas.openxmlformats.org/officeDocument/2006/relationships/tags" Target="../tags/tag4378.xml"/><Relationship Id="rId3" Type="http://schemas.openxmlformats.org/officeDocument/2006/relationships/tags" Target="../tags/tag4377.xml"/><Relationship Id="rId2" Type="http://schemas.openxmlformats.org/officeDocument/2006/relationships/tags" Target="../tags/tag4376.xml"/><Relationship Id="rId10" Type="http://schemas.openxmlformats.org/officeDocument/2006/relationships/tags" Target="../tags/tag4384.xml"/><Relationship Id="rId1" Type="http://schemas.openxmlformats.org/officeDocument/2006/relationships/slideMaster" Target="../slideMasters/slideMaster21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tags" Target="../tags/tag4387.xml"/><Relationship Id="rId3" Type="http://schemas.openxmlformats.org/officeDocument/2006/relationships/tags" Target="../tags/tag4386.xml"/><Relationship Id="rId2" Type="http://schemas.openxmlformats.org/officeDocument/2006/relationships/tags" Target="../tags/tag4385.xml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image" Target="../media/image1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9" Type="http://schemas.openxmlformats.org/officeDocument/2006/relationships/tags" Target="../tags/tag4394.xml"/><Relationship Id="rId8" Type="http://schemas.openxmlformats.org/officeDocument/2006/relationships/tags" Target="../tags/tag4393.xml"/><Relationship Id="rId7" Type="http://schemas.openxmlformats.org/officeDocument/2006/relationships/tags" Target="../tags/tag4392.xml"/><Relationship Id="rId6" Type="http://schemas.openxmlformats.org/officeDocument/2006/relationships/tags" Target="../tags/tag4391.xml"/><Relationship Id="rId5" Type="http://schemas.openxmlformats.org/officeDocument/2006/relationships/tags" Target="../tags/tag4390.xml"/><Relationship Id="rId4" Type="http://schemas.openxmlformats.org/officeDocument/2006/relationships/image" Target="../media/image1.png"/><Relationship Id="rId3" Type="http://schemas.openxmlformats.org/officeDocument/2006/relationships/tags" Target="../tags/tag4389.xml"/><Relationship Id="rId2" Type="http://schemas.openxmlformats.org/officeDocument/2006/relationships/tags" Target="../tags/tag4388.xml"/><Relationship Id="rId11" Type="http://schemas.openxmlformats.org/officeDocument/2006/relationships/tags" Target="../tags/tag4396.xml"/><Relationship Id="rId10" Type="http://schemas.openxmlformats.org/officeDocument/2006/relationships/tags" Target="../tags/tag4395.xml"/><Relationship Id="rId1" Type="http://schemas.openxmlformats.org/officeDocument/2006/relationships/slideMaster" Target="../slideMasters/slideMaster21.xml"/></Relationships>
</file>

<file path=ppt/slideLayouts/_rels/slideLayout381.xml.rels><?xml version="1.0" encoding="UTF-8" standalone="yes"?>
<Relationships xmlns="http://schemas.openxmlformats.org/package/2006/relationships"><Relationship Id="rId9" Type="http://schemas.openxmlformats.org/officeDocument/2006/relationships/tags" Target="../tags/tag4404.xml"/><Relationship Id="rId8" Type="http://schemas.openxmlformats.org/officeDocument/2006/relationships/tags" Target="../tags/tag4403.xml"/><Relationship Id="rId7" Type="http://schemas.openxmlformats.org/officeDocument/2006/relationships/tags" Target="../tags/tag4402.xml"/><Relationship Id="rId6" Type="http://schemas.openxmlformats.org/officeDocument/2006/relationships/tags" Target="../tags/tag4401.xml"/><Relationship Id="rId5" Type="http://schemas.openxmlformats.org/officeDocument/2006/relationships/tags" Target="../tags/tag4400.xml"/><Relationship Id="rId4" Type="http://schemas.openxmlformats.org/officeDocument/2006/relationships/tags" Target="../tags/tag4399.xml"/><Relationship Id="rId3" Type="http://schemas.openxmlformats.org/officeDocument/2006/relationships/tags" Target="../tags/tag4398.xml"/><Relationship Id="rId2" Type="http://schemas.openxmlformats.org/officeDocument/2006/relationships/tags" Target="../tags/tag4397.xml"/><Relationship Id="rId18" Type="http://schemas.openxmlformats.org/officeDocument/2006/relationships/tags" Target="../tags/tag4413.xml"/><Relationship Id="rId17" Type="http://schemas.openxmlformats.org/officeDocument/2006/relationships/tags" Target="../tags/tag4412.xml"/><Relationship Id="rId16" Type="http://schemas.openxmlformats.org/officeDocument/2006/relationships/tags" Target="../tags/tag4411.xml"/><Relationship Id="rId15" Type="http://schemas.openxmlformats.org/officeDocument/2006/relationships/tags" Target="../tags/tag4410.xml"/><Relationship Id="rId14" Type="http://schemas.openxmlformats.org/officeDocument/2006/relationships/tags" Target="../tags/tag4409.xml"/><Relationship Id="rId13" Type="http://schemas.openxmlformats.org/officeDocument/2006/relationships/tags" Target="../tags/tag4408.xml"/><Relationship Id="rId12" Type="http://schemas.openxmlformats.org/officeDocument/2006/relationships/tags" Target="../tags/tag4407.xml"/><Relationship Id="rId11" Type="http://schemas.openxmlformats.org/officeDocument/2006/relationships/tags" Target="../tags/tag4406.xml"/><Relationship Id="rId10" Type="http://schemas.openxmlformats.org/officeDocument/2006/relationships/tags" Target="../tags/tag4405.xml"/><Relationship Id="rId1" Type="http://schemas.openxmlformats.org/officeDocument/2006/relationships/slideMaster" Target="../slideMasters/slideMaster21.xml"/></Relationships>
</file>

<file path=ppt/slideLayouts/_rels/slideLayout382.xml.rels><?xml version="1.0" encoding="UTF-8" standalone="yes"?>
<Relationships xmlns="http://schemas.openxmlformats.org/package/2006/relationships"><Relationship Id="rId9" Type="http://schemas.openxmlformats.org/officeDocument/2006/relationships/tags" Target="../tags/tag4421.xml"/><Relationship Id="rId8" Type="http://schemas.openxmlformats.org/officeDocument/2006/relationships/tags" Target="../tags/tag4420.xml"/><Relationship Id="rId7" Type="http://schemas.openxmlformats.org/officeDocument/2006/relationships/tags" Target="../tags/tag4419.xml"/><Relationship Id="rId6" Type="http://schemas.openxmlformats.org/officeDocument/2006/relationships/tags" Target="../tags/tag4418.xml"/><Relationship Id="rId5" Type="http://schemas.openxmlformats.org/officeDocument/2006/relationships/tags" Target="../tags/tag4417.xml"/><Relationship Id="rId4" Type="http://schemas.openxmlformats.org/officeDocument/2006/relationships/tags" Target="../tags/tag4416.xml"/><Relationship Id="rId3" Type="http://schemas.openxmlformats.org/officeDocument/2006/relationships/tags" Target="../tags/tag4415.xml"/><Relationship Id="rId2" Type="http://schemas.openxmlformats.org/officeDocument/2006/relationships/tags" Target="../tags/tag4414.xml"/><Relationship Id="rId17" Type="http://schemas.openxmlformats.org/officeDocument/2006/relationships/tags" Target="../tags/tag4429.xml"/><Relationship Id="rId16" Type="http://schemas.openxmlformats.org/officeDocument/2006/relationships/tags" Target="../tags/tag4428.xml"/><Relationship Id="rId15" Type="http://schemas.openxmlformats.org/officeDocument/2006/relationships/tags" Target="../tags/tag4427.xml"/><Relationship Id="rId14" Type="http://schemas.openxmlformats.org/officeDocument/2006/relationships/tags" Target="../tags/tag4426.xml"/><Relationship Id="rId13" Type="http://schemas.openxmlformats.org/officeDocument/2006/relationships/tags" Target="../tags/tag4425.xml"/><Relationship Id="rId12" Type="http://schemas.openxmlformats.org/officeDocument/2006/relationships/tags" Target="../tags/tag4424.xml"/><Relationship Id="rId11" Type="http://schemas.openxmlformats.org/officeDocument/2006/relationships/tags" Target="../tags/tag4423.xml"/><Relationship Id="rId10" Type="http://schemas.openxmlformats.org/officeDocument/2006/relationships/tags" Target="../tags/tag4422.xml"/><Relationship Id="rId1" Type="http://schemas.openxmlformats.org/officeDocument/2006/relationships/slideMaster" Target="../slideMasters/slideMaster21.xml"/></Relationships>
</file>

<file path=ppt/slideLayouts/_rels/slideLayout383.xml.rels><?xml version="1.0" encoding="UTF-8" standalone="yes"?>
<Relationships xmlns="http://schemas.openxmlformats.org/package/2006/relationships"><Relationship Id="rId9" Type="http://schemas.openxmlformats.org/officeDocument/2006/relationships/tags" Target="../tags/tag4437.xml"/><Relationship Id="rId8" Type="http://schemas.openxmlformats.org/officeDocument/2006/relationships/tags" Target="../tags/tag4436.xml"/><Relationship Id="rId7" Type="http://schemas.openxmlformats.org/officeDocument/2006/relationships/tags" Target="../tags/tag4435.xml"/><Relationship Id="rId6" Type="http://schemas.openxmlformats.org/officeDocument/2006/relationships/tags" Target="../tags/tag4434.xml"/><Relationship Id="rId5" Type="http://schemas.openxmlformats.org/officeDocument/2006/relationships/tags" Target="../tags/tag4433.xml"/><Relationship Id="rId4" Type="http://schemas.openxmlformats.org/officeDocument/2006/relationships/tags" Target="../tags/tag4432.xml"/><Relationship Id="rId3" Type="http://schemas.openxmlformats.org/officeDocument/2006/relationships/tags" Target="../tags/tag4431.xml"/><Relationship Id="rId2" Type="http://schemas.openxmlformats.org/officeDocument/2006/relationships/tags" Target="../tags/tag4430.xml"/><Relationship Id="rId15" Type="http://schemas.openxmlformats.org/officeDocument/2006/relationships/tags" Target="../tags/tag4443.xml"/><Relationship Id="rId14" Type="http://schemas.openxmlformats.org/officeDocument/2006/relationships/tags" Target="../tags/tag4442.xml"/><Relationship Id="rId13" Type="http://schemas.openxmlformats.org/officeDocument/2006/relationships/tags" Target="../tags/tag4441.xml"/><Relationship Id="rId12" Type="http://schemas.openxmlformats.org/officeDocument/2006/relationships/tags" Target="../tags/tag4440.xml"/><Relationship Id="rId11" Type="http://schemas.openxmlformats.org/officeDocument/2006/relationships/tags" Target="../tags/tag4439.xml"/><Relationship Id="rId10" Type="http://schemas.openxmlformats.org/officeDocument/2006/relationships/tags" Target="../tags/tag4438.xml"/><Relationship Id="rId1" Type="http://schemas.openxmlformats.org/officeDocument/2006/relationships/slideMaster" Target="../slideMasters/slideMaster21.xml"/></Relationships>
</file>

<file path=ppt/slideLayouts/_rels/slideLayout384.xml.rels><?xml version="1.0" encoding="UTF-8" standalone="yes"?>
<Relationships xmlns="http://schemas.openxmlformats.org/package/2006/relationships"><Relationship Id="rId8" Type="http://schemas.openxmlformats.org/officeDocument/2006/relationships/tags" Target="../tags/tag4449.xml"/><Relationship Id="rId7" Type="http://schemas.openxmlformats.org/officeDocument/2006/relationships/tags" Target="../tags/tag4448.xml"/><Relationship Id="rId6" Type="http://schemas.openxmlformats.org/officeDocument/2006/relationships/tags" Target="../tags/tag4447.xml"/><Relationship Id="rId5" Type="http://schemas.openxmlformats.org/officeDocument/2006/relationships/tags" Target="../tags/tag4446.xml"/><Relationship Id="rId4" Type="http://schemas.openxmlformats.org/officeDocument/2006/relationships/tags" Target="../tags/tag4445.xml"/><Relationship Id="rId3" Type="http://schemas.openxmlformats.org/officeDocument/2006/relationships/image" Target="../media/image1.png"/><Relationship Id="rId2" Type="http://schemas.openxmlformats.org/officeDocument/2006/relationships/tags" Target="../tags/tag4444.xml"/><Relationship Id="rId1" Type="http://schemas.openxmlformats.org/officeDocument/2006/relationships/slideMaster" Target="../slideMasters/slideMaster21.xml"/></Relationships>
</file>

<file path=ppt/slideLayouts/_rels/slideLayout385.xml.rels><?xml version="1.0" encoding="UTF-8" standalone="yes"?>
<Relationships xmlns="http://schemas.openxmlformats.org/package/2006/relationships"><Relationship Id="rId9" Type="http://schemas.openxmlformats.org/officeDocument/2006/relationships/tags" Target="../tags/tag4457.xml"/><Relationship Id="rId8" Type="http://schemas.openxmlformats.org/officeDocument/2006/relationships/tags" Target="../tags/tag4456.xml"/><Relationship Id="rId7" Type="http://schemas.openxmlformats.org/officeDocument/2006/relationships/tags" Target="../tags/tag4455.xml"/><Relationship Id="rId6" Type="http://schemas.openxmlformats.org/officeDocument/2006/relationships/tags" Target="../tags/tag4454.xml"/><Relationship Id="rId5" Type="http://schemas.openxmlformats.org/officeDocument/2006/relationships/tags" Target="../tags/tag4453.xml"/><Relationship Id="rId4" Type="http://schemas.openxmlformats.org/officeDocument/2006/relationships/tags" Target="../tags/tag4452.xml"/><Relationship Id="rId3" Type="http://schemas.openxmlformats.org/officeDocument/2006/relationships/tags" Target="../tags/tag4451.xml"/><Relationship Id="rId2" Type="http://schemas.openxmlformats.org/officeDocument/2006/relationships/tags" Target="../tags/tag4450.xml"/><Relationship Id="rId17" Type="http://schemas.openxmlformats.org/officeDocument/2006/relationships/tags" Target="../tags/tag4465.xml"/><Relationship Id="rId16" Type="http://schemas.openxmlformats.org/officeDocument/2006/relationships/tags" Target="../tags/tag4464.xml"/><Relationship Id="rId15" Type="http://schemas.openxmlformats.org/officeDocument/2006/relationships/tags" Target="../tags/tag4463.xml"/><Relationship Id="rId14" Type="http://schemas.openxmlformats.org/officeDocument/2006/relationships/tags" Target="../tags/tag4462.xml"/><Relationship Id="rId13" Type="http://schemas.openxmlformats.org/officeDocument/2006/relationships/tags" Target="../tags/tag4461.xml"/><Relationship Id="rId12" Type="http://schemas.openxmlformats.org/officeDocument/2006/relationships/tags" Target="../tags/tag4460.xml"/><Relationship Id="rId11" Type="http://schemas.openxmlformats.org/officeDocument/2006/relationships/tags" Target="../tags/tag4459.xml"/><Relationship Id="rId10" Type="http://schemas.openxmlformats.org/officeDocument/2006/relationships/tags" Target="../tags/tag4458.xml"/><Relationship Id="rId1" Type="http://schemas.openxmlformats.org/officeDocument/2006/relationships/slideMaster" Target="../slideMasters/slideMaster21.xml"/></Relationships>
</file>

<file path=ppt/slideLayouts/_rels/slideLayout386.xml.rels><?xml version="1.0" encoding="UTF-8" standalone="yes"?>
<Relationships xmlns="http://schemas.openxmlformats.org/package/2006/relationships"><Relationship Id="rId9" Type="http://schemas.openxmlformats.org/officeDocument/2006/relationships/tags" Target="../tags/tag4473.xml"/><Relationship Id="rId8" Type="http://schemas.openxmlformats.org/officeDocument/2006/relationships/tags" Target="../tags/tag4472.xml"/><Relationship Id="rId7" Type="http://schemas.openxmlformats.org/officeDocument/2006/relationships/tags" Target="../tags/tag4471.xml"/><Relationship Id="rId6" Type="http://schemas.openxmlformats.org/officeDocument/2006/relationships/tags" Target="../tags/tag4470.xml"/><Relationship Id="rId5" Type="http://schemas.openxmlformats.org/officeDocument/2006/relationships/tags" Target="../tags/tag4469.xml"/><Relationship Id="rId4" Type="http://schemas.openxmlformats.org/officeDocument/2006/relationships/tags" Target="../tags/tag4468.xml"/><Relationship Id="rId3" Type="http://schemas.openxmlformats.org/officeDocument/2006/relationships/tags" Target="../tags/tag4467.xml"/><Relationship Id="rId2" Type="http://schemas.openxmlformats.org/officeDocument/2006/relationships/tags" Target="../tags/tag4466.xml"/><Relationship Id="rId18" Type="http://schemas.openxmlformats.org/officeDocument/2006/relationships/tags" Target="../tags/tag4482.xml"/><Relationship Id="rId17" Type="http://schemas.openxmlformats.org/officeDocument/2006/relationships/tags" Target="../tags/tag4481.xml"/><Relationship Id="rId16" Type="http://schemas.openxmlformats.org/officeDocument/2006/relationships/tags" Target="../tags/tag4480.xml"/><Relationship Id="rId15" Type="http://schemas.openxmlformats.org/officeDocument/2006/relationships/tags" Target="../tags/tag4479.xml"/><Relationship Id="rId14" Type="http://schemas.openxmlformats.org/officeDocument/2006/relationships/tags" Target="../tags/tag4478.xml"/><Relationship Id="rId13" Type="http://schemas.openxmlformats.org/officeDocument/2006/relationships/tags" Target="../tags/tag4477.xml"/><Relationship Id="rId12" Type="http://schemas.openxmlformats.org/officeDocument/2006/relationships/tags" Target="../tags/tag4476.xml"/><Relationship Id="rId11" Type="http://schemas.openxmlformats.org/officeDocument/2006/relationships/tags" Target="../tags/tag4475.xml"/><Relationship Id="rId10" Type="http://schemas.openxmlformats.org/officeDocument/2006/relationships/tags" Target="../tags/tag4474.xml"/><Relationship Id="rId1" Type="http://schemas.openxmlformats.org/officeDocument/2006/relationships/slideMaster" Target="../slideMasters/slideMaster21.xml"/></Relationships>
</file>

<file path=ppt/slideLayouts/_rels/slideLayout387.xml.rels><?xml version="1.0" encoding="UTF-8" standalone="yes"?>
<Relationships xmlns="http://schemas.openxmlformats.org/package/2006/relationships"><Relationship Id="rId9" Type="http://schemas.openxmlformats.org/officeDocument/2006/relationships/tags" Target="../tags/tag4490.xml"/><Relationship Id="rId8" Type="http://schemas.openxmlformats.org/officeDocument/2006/relationships/tags" Target="../tags/tag4489.xml"/><Relationship Id="rId7" Type="http://schemas.openxmlformats.org/officeDocument/2006/relationships/tags" Target="../tags/tag4488.xml"/><Relationship Id="rId6" Type="http://schemas.openxmlformats.org/officeDocument/2006/relationships/tags" Target="../tags/tag4487.xml"/><Relationship Id="rId5" Type="http://schemas.openxmlformats.org/officeDocument/2006/relationships/tags" Target="../tags/tag4486.xml"/><Relationship Id="rId4" Type="http://schemas.openxmlformats.org/officeDocument/2006/relationships/tags" Target="../tags/tag4485.xml"/><Relationship Id="rId3" Type="http://schemas.openxmlformats.org/officeDocument/2006/relationships/tags" Target="../tags/tag4484.xml"/><Relationship Id="rId2" Type="http://schemas.openxmlformats.org/officeDocument/2006/relationships/tags" Target="../tags/tag4483.xml"/><Relationship Id="rId18" Type="http://schemas.openxmlformats.org/officeDocument/2006/relationships/tags" Target="../tags/tag4499.xml"/><Relationship Id="rId17" Type="http://schemas.openxmlformats.org/officeDocument/2006/relationships/tags" Target="../tags/tag4498.xml"/><Relationship Id="rId16" Type="http://schemas.openxmlformats.org/officeDocument/2006/relationships/tags" Target="../tags/tag4497.xml"/><Relationship Id="rId15" Type="http://schemas.openxmlformats.org/officeDocument/2006/relationships/tags" Target="../tags/tag4496.xml"/><Relationship Id="rId14" Type="http://schemas.openxmlformats.org/officeDocument/2006/relationships/tags" Target="../tags/tag4495.xml"/><Relationship Id="rId13" Type="http://schemas.openxmlformats.org/officeDocument/2006/relationships/tags" Target="../tags/tag4494.xml"/><Relationship Id="rId12" Type="http://schemas.openxmlformats.org/officeDocument/2006/relationships/tags" Target="../tags/tag4493.xml"/><Relationship Id="rId11" Type="http://schemas.openxmlformats.org/officeDocument/2006/relationships/tags" Target="../tags/tag4492.xml"/><Relationship Id="rId10" Type="http://schemas.openxmlformats.org/officeDocument/2006/relationships/tags" Target="../tags/tag4491.xml"/><Relationship Id="rId1" Type="http://schemas.openxmlformats.org/officeDocument/2006/relationships/slideMaster" Target="../slideMasters/slideMaster21.xml"/></Relationships>
</file>

<file path=ppt/slideLayouts/_rels/slideLayout388.xml.rels><?xml version="1.0" encoding="UTF-8" standalone="yes"?>
<Relationships xmlns="http://schemas.openxmlformats.org/package/2006/relationships"><Relationship Id="rId9" Type="http://schemas.openxmlformats.org/officeDocument/2006/relationships/tags" Target="../tags/tag4507.xml"/><Relationship Id="rId8" Type="http://schemas.openxmlformats.org/officeDocument/2006/relationships/tags" Target="../tags/tag4506.xml"/><Relationship Id="rId7" Type="http://schemas.openxmlformats.org/officeDocument/2006/relationships/tags" Target="../tags/tag4505.xml"/><Relationship Id="rId6" Type="http://schemas.openxmlformats.org/officeDocument/2006/relationships/tags" Target="../tags/tag4504.xml"/><Relationship Id="rId5" Type="http://schemas.openxmlformats.org/officeDocument/2006/relationships/tags" Target="../tags/tag4503.xml"/><Relationship Id="rId4" Type="http://schemas.openxmlformats.org/officeDocument/2006/relationships/tags" Target="../tags/tag4502.xml"/><Relationship Id="rId3" Type="http://schemas.openxmlformats.org/officeDocument/2006/relationships/tags" Target="../tags/tag4501.xml"/><Relationship Id="rId2" Type="http://schemas.openxmlformats.org/officeDocument/2006/relationships/tags" Target="../tags/tag4500.xml"/><Relationship Id="rId18" Type="http://schemas.openxmlformats.org/officeDocument/2006/relationships/tags" Target="../tags/tag4516.xml"/><Relationship Id="rId17" Type="http://schemas.openxmlformats.org/officeDocument/2006/relationships/tags" Target="../tags/tag4515.xml"/><Relationship Id="rId16" Type="http://schemas.openxmlformats.org/officeDocument/2006/relationships/tags" Target="../tags/tag4514.xml"/><Relationship Id="rId15" Type="http://schemas.openxmlformats.org/officeDocument/2006/relationships/tags" Target="../tags/tag4513.xml"/><Relationship Id="rId14" Type="http://schemas.openxmlformats.org/officeDocument/2006/relationships/tags" Target="../tags/tag4512.xml"/><Relationship Id="rId13" Type="http://schemas.openxmlformats.org/officeDocument/2006/relationships/tags" Target="../tags/tag4511.xml"/><Relationship Id="rId12" Type="http://schemas.openxmlformats.org/officeDocument/2006/relationships/tags" Target="../tags/tag4510.xml"/><Relationship Id="rId11" Type="http://schemas.openxmlformats.org/officeDocument/2006/relationships/tags" Target="../tags/tag4509.xml"/><Relationship Id="rId10" Type="http://schemas.openxmlformats.org/officeDocument/2006/relationships/tags" Target="../tags/tag4508.xml"/><Relationship Id="rId1" Type="http://schemas.openxmlformats.org/officeDocument/2006/relationships/slideMaster" Target="../slideMasters/slideMaster21.xml"/></Relationships>
</file>

<file path=ppt/slideLayouts/_rels/slideLayout389.xml.rels><?xml version="1.0" encoding="UTF-8" standalone="yes"?>
<Relationships xmlns="http://schemas.openxmlformats.org/package/2006/relationships"><Relationship Id="rId9" Type="http://schemas.openxmlformats.org/officeDocument/2006/relationships/tags" Target="../tags/tag4523.xml"/><Relationship Id="rId8" Type="http://schemas.openxmlformats.org/officeDocument/2006/relationships/tags" Target="../tags/tag4522.xml"/><Relationship Id="rId7" Type="http://schemas.openxmlformats.org/officeDocument/2006/relationships/tags" Target="../tags/tag4521.xml"/><Relationship Id="rId6" Type="http://schemas.openxmlformats.org/officeDocument/2006/relationships/tags" Target="../tags/tag4520.xml"/><Relationship Id="rId5" Type="http://schemas.openxmlformats.org/officeDocument/2006/relationships/tags" Target="../tags/tag4519.xml"/><Relationship Id="rId4" Type="http://schemas.openxmlformats.org/officeDocument/2006/relationships/image" Target="../media/image1.png"/><Relationship Id="rId3" Type="http://schemas.openxmlformats.org/officeDocument/2006/relationships/tags" Target="../tags/tag4518.xml"/><Relationship Id="rId2" Type="http://schemas.openxmlformats.org/officeDocument/2006/relationships/tags" Target="../tags/tag4517.xml"/><Relationship Id="rId13" Type="http://schemas.openxmlformats.org/officeDocument/2006/relationships/tags" Target="../tags/tag4527.xml"/><Relationship Id="rId12" Type="http://schemas.openxmlformats.org/officeDocument/2006/relationships/tags" Target="../tags/tag4526.xml"/><Relationship Id="rId11" Type="http://schemas.openxmlformats.org/officeDocument/2006/relationships/tags" Target="../tags/tag4525.xml"/><Relationship Id="rId10" Type="http://schemas.openxmlformats.org/officeDocument/2006/relationships/tags" Target="../tags/tag4524.xml"/><Relationship Id="rId1" Type="http://schemas.openxmlformats.org/officeDocument/2006/relationships/slideMaster" Target="../slideMasters/slideMaster21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9" Type="http://schemas.openxmlformats.org/officeDocument/2006/relationships/tags" Target="../tags/tag4535.xml"/><Relationship Id="rId8" Type="http://schemas.openxmlformats.org/officeDocument/2006/relationships/tags" Target="../tags/tag4534.xml"/><Relationship Id="rId7" Type="http://schemas.openxmlformats.org/officeDocument/2006/relationships/tags" Target="../tags/tag4533.xml"/><Relationship Id="rId6" Type="http://schemas.openxmlformats.org/officeDocument/2006/relationships/tags" Target="../tags/tag4532.xml"/><Relationship Id="rId5" Type="http://schemas.openxmlformats.org/officeDocument/2006/relationships/tags" Target="../tags/tag4531.xml"/><Relationship Id="rId4" Type="http://schemas.openxmlformats.org/officeDocument/2006/relationships/tags" Target="../tags/tag4530.xml"/><Relationship Id="rId3" Type="http://schemas.openxmlformats.org/officeDocument/2006/relationships/tags" Target="../tags/tag4529.xml"/><Relationship Id="rId2" Type="http://schemas.openxmlformats.org/officeDocument/2006/relationships/tags" Target="../tags/tag4528.xml"/><Relationship Id="rId17" Type="http://schemas.openxmlformats.org/officeDocument/2006/relationships/tags" Target="../tags/tag4543.xml"/><Relationship Id="rId16" Type="http://schemas.openxmlformats.org/officeDocument/2006/relationships/tags" Target="../tags/tag4542.xml"/><Relationship Id="rId15" Type="http://schemas.openxmlformats.org/officeDocument/2006/relationships/tags" Target="../tags/tag4541.xml"/><Relationship Id="rId14" Type="http://schemas.openxmlformats.org/officeDocument/2006/relationships/tags" Target="../tags/tag4540.xml"/><Relationship Id="rId13" Type="http://schemas.openxmlformats.org/officeDocument/2006/relationships/tags" Target="../tags/tag4539.xml"/><Relationship Id="rId12" Type="http://schemas.openxmlformats.org/officeDocument/2006/relationships/tags" Target="../tags/tag4538.xml"/><Relationship Id="rId11" Type="http://schemas.openxmlformats.org/officeDocument/2006/relationships/tags" Target="../tags/tag4537.xml"/><Relationship Id="rId10" Type="http://schemas.openxmlformats.org/officeDocument/2006/relationships/tags" Target="../tags/tag4536.xml"/><Relationship Id="rId1" Type="http://schemas.openxmlformats.org/officeDocument/2006/relationships/slideMaster" Target="../slideMasters/slideMaster2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92.xml.rels><?xml version="1.0" encoding="UTF-8" standalone="yes"?>
<Relationships xmlns="http://schemas.openxmlformats.org/package/2006/relationships"><Relationship Id="rId9" Type="http://schemas.openxmlformats.org/officeDocument/2006/relationships/tags" Target="../tags/tag4557.xml"/><Relationship Id="rId8" Type="http://schemas.openxmlformats.org/officeDocument/2006/relationships/tags" Target="../tags/tag4556.xml"/><Relationship Id="rId7" Type="http://schemas.openxmlformats.org/officeDocument/2006/relationships/tags" Target="../tags/tag4555.xml"/><Relationship Id="rId6" Type="http://schemas.openxmlformats.org/officeDocument/2006/relationships/tags" Target="../tags/tag4554.xml"/><Relationship Id="rId5" Type="http://schemas.openxmlformats.org/officeDocument/2006/relationships/tags" Target="../tags/tag4553.xml"/><Relationship Id="rId4" Type="http://schemas.openxmlformats.org/officeDocument/2006/relationships/tags" Target="../tags/tag4552.xml"/><Relationship Id="rId3" Type="http://schemas.openxmlformats.org/officeDocument/2006/relationships/tags" Target="../tags/tag4551.xml"/><Relationship Id="rId2" Type="http://schemas.openxmlformats.org/officeDocument/2006/relationships/tags" Target="../tags/tag4550.xml"/><Relationship Id="rId17" Type="http://schemas.openxmlformats.org/officeDocument/2006/relationships/tags" Target="../tags/tag4565.xml"/><Relationship Id="rId16" Type="http://schemas.openxmlformats.org/officeDocument/2006/relationships/tags" Target="../tags/tag4564.xml"/><Relationship Id="rId15" Type="http://schemas.openxmlformats.org/officeDocument/2006/relationships/tags" Target="../tags/tag4563.xml"/><Relationship Id="rId14" Type="http://schemas.openxmlformats.org/officeDocument/2006/relationships/tags" Target="../tags/tag4562.xml"/><Relationship Id="rId13" Type="http://schemas.openxmlformats.org/officeDocument/2006/relationships/tags" Target="../tags/tag4561.xml"/><Relationship Id="rId12" Type="http://schemas.openxmlformats.org/officeDocument/2006/relationships/tags" Target="../tags/tag4560.xml"/><Relationship Id="rId11" Type="http://schemas.openxmlformats.org/officeDocument/2006/relationships/tags" Target="../tags/tag4559.xml"/><Relationship Id="rId10" Type="http://schemas.openxmlformats.org/officeDocument/2006/relationships/tags" Target="../tags/tag4558.xml"/><Relationship Id="rId1" Type="http://schemas.openxmlformats.org/officeDocument/2006/relationships/slideMaster" Target="../slideMasters/slideMaster22.xml"/></Relationships>
</file>

<file path=ppt/slideLayouts/_rels/slideLayout393.xml.rels><?xml version="1.0" encoding="UTF-8" standalone="yes"?>
<Relationships xmlns="http://schemas.openxmlformats.org/package/2006/relationships"><Relationship Id="rId9" Type="http://schemas.openxmlformats.org/officeDocument/2006/relationships/tags" Target="../tags/tag4572.xml"/><Relationship Id="rId8" Type="http://schemas.openxmlformats.org/officeDocument/2006/relationships/tags" Target="../tags/tag4571.xml"/><Relationship Id="rId7" Type="http://schemas.openxmlformats.org/officeDocument/2006/relationships/tags" Target="../tags/tag4570.xml"/><Relationship Id="rId6" Type="http://schemas.openxmlformats.org/officeDocument/2006/relationships/tags" Target="../tags/tag4569.xml"/><Relationship Id="rId5" Type="http://schemas.openxmlformats.org/officeDocument/2006/relationships/tags" Target="../tags/tag4568.xml"/><Relationship Id="rId4" Type="http://schemas.openxmlformats.org/officeDocument/2006/relationships/image" Target="../media/image1.png"/><Relationship Id="rId3" Type="http://schemas.openxmlformats.org/officeDocument/2006/relationships/tags" Target="../tags/tag4567.xml"/><Relationship Id="rId2" Type="http://schemas.openxmlformats.org/officeDocument/2006/relationships/tags" Target="../tags/tag4566.xml"/><Relationship Id="rId10" Type="http://schemas.openxmlformats.org/officeDocument/2006/relationships/tags" Target="../tags/tag4573.xml"/><Relationship Id="rId1" Type="http://schemas.openxmlformats.org/officeDocument/2006/relationships/slideMaster" Target="../slideMasters/slideMaster22.xml"/></Relationships>
</file>

<file path=ppt/slideLayouts/_rels/slideLayout394.xml.rels><?xml version="1.0" encoding="UTF-8" standalone="yes"?>
<Relationships xmlns="http://schemas.openxmlformats.org/package/2006/relationships"><Relationship Id="rId9" Type="http://schemas.openxmlformats.org/officeDocument/2006/relationships/tags" Target="../tags/tag4581.xml"/><Relationship Id="rId8" Type="http://schemas.openxmlformats.org/officeDocument/2006/relationships/tags" Target="../tags/tag4580.xml"/><Relationship Id="rId7" Type="http://schemas.openxmlformats.org/officeDocument/2006/relationships/tags" Target="../tags/tag4579.xml"/><Relationship Id="rId6" Type="http://schemas.openxmlformats.org/officeDocument/2006/relationships/tags" Target="../tags/tag4578.xml"/><Relationship Id="rId5" Type="http://schemas.openxmlformats.org/officeDocument/2006/relationships/tags" Target="../tags/tag4577.xml"/><Relationship Id="rId4" Type="http://schemas.openxmlformats.org/officeDocument/2006/relationships/tags" Target="../tags/tag4576.xml"/><Relationship Id="rId3" Type="http://schemas.openxmlformats.org/officeDocument/2006/relationships/tags" Target="../tags/tag4575.xml"/><Relationship Id="rId2" Type="http://schemas.openxmlformats.org/officeDocument/2006/relationships/tags" Target="../tags/tag4574.xml"/><Relationship Id="rId11" Type="http://schemas.openxmlformats.org/officeDocument/2006/relationships/tags" Target="../tags/tag4583.xml"/><Relationship Id="rId10" Type="http://schemas.openxmlformats.org/officeDocument/2006/relationships/tags" Target="../tags/tag4582.xml"/><Relationship Id="rId1" Type="http://schemas.openxmlformats.org/officeDocument/2006/relationships/slideMaster" Target="../slideMasters/slideMaster22.xml"/></Relationships>
</file>

<file path=ppt/slideLayouts/_rels/slideLayout395.xml.rels><?xml version="1.0" encoding="UTF-8" standalone="yes"?>
<Relationships xmlns="http://schemas.openxmlformats.org/package/2006/relationships"><Relationship Id="rId9" Type="http://schemas.openxmlformats.org/officeDocument/2006/relationships/tags" Target="../tags/tag4590.xml"/><Relationship Id="rId8" Type="http://schemas.openxmlformats.org/officeDocument/2006/relationships/tags" Target="../tags/tag4589.xml"/><Relationship Id="rId7" Type="http://schemas.openxmlformats.org/officeDocument/2006/relationships/tags" Target="../tags/tag4588.xml"/><Relationship Id="rId6" Type="http://schemas.openxmlformats.org/officeDocument/2006/relationships/tags" Target="../tags/tag4587.xml"/><Relationship Id="rId5" Type="http://schemas.openxmlformats.org/officeDocument/2006/relationships/tags" Target="../tags/tag4586.xml"/><Relationship Id="rId4" Type="http://schemas.openxmlformats.org/officeDocument/2006/relationships/image" Target="../media/image1.png"/><Relationship Id="rId3" Type="http://schemas.openxmlformats.org/officeDocument/2006/relationships/tags" Target="../tags/tag4585.xml"/><Relationship Id="rId2" Type="http://schemas.openxmlformats.org/officeDocument/2006/relationships/tags" Target="../tags/tag4584.xml"/><Relationship Id="rId11" Type="http://schemas.openxmlformats.org/officeDocument/2006/relationships/tags" Target="../tags/tag4592.xml"/><Relationship Id="rId10" Type="http://schemas.openxmlformats.org/officeDocument/2006/relationships/tags" Target="../tags/tag4591.xml"/><Relationship Id="rId1" Type="http://schemas.openxmlformats.org/officeDocument/2006/relationships/slideMaster" Target="../slideMasters/slideMaster22.xml"/></Relationships>
</file>

<file path=ppt/slideLayouts/_rels/slideLayout396.xml.rels><?xml version="1.0" encoding="UTF-8" standalone="yes"?>
<Relationships xmlns="http://schemas.openxmlformats.org/package/2006/relationships"><Relationship Id="rId9" Type="http://schemas.openxmlformats.org/officeDocument/2006/relationships/tags" Target="../tags/tag4599.xml"/><Relationship Id="rId8" Type="http://schemas.openxmlformats.org/officeDocument/2006/relationships/tags" Target="../tags/tag4598.xml"/><Relationship Id="rId7" Type="http://schemas.openxmlformats.org/officeDocument/2006/relationships/tags" Target="../tags/tag4597.xml"/><Relationship Id="rId6" Type="http://schemas.openxmlformats.org/officeDocument/2006/relationships/tags" Target="../tags/tag4596.xml"/><Relationship Id="rId5" Type="http://schemas.openxmlformats.org/officeDocument/2006/relationships/tags" Target="../tags/tag4595.xml"/><Relationship Id="rId4" Type="http://schemas.openxmlformats.org/officeDocument/2006/relationships/image" Target="../media/image1.png"/><Relationship Id="rId3" Type="http://schemas.openxmlformats.org/officeDocument/2006/relationships/tags" Target="../tags/tag4594.xml"/><Relationship Id="rId2" Type="http://schemas.openxmlformats.org/officeDocument/2006/relationships/tags" Target="../tags/tag4593.xml"/><Relationship Id="rId13" Type="http://schemas.openxmlformats.org/officeDocument/2006/relationships/tags" Target="../tags/tag4603.xml"/><Relationship Id="rId12" Type="http://schemas.openxmlformats.org/officeDocument/2006/relationships/tags" Target="../tags/tag4602.xml"/><Relationship Id="rId11" Type="http://schemas.openxmlformats.org/officeDocument/2006/relationships/tags" Target="../tags/tag4601.xml"/><Relationship Id="rId10" Type="http://schemas.openxmlformats.org/officeDocument/2006/relationships/tags" Target="../tags/tag4600.xml"/><Relationship Id="rId1" Type="http://schemas.openxmlformats.org/officeDocument/2006/relationships/slideMaster" Target="../slideMasters/slideMaster22.xml"/></Relationships>
</file>

<file path=ppt/slideLayouts/_rels/slideLayout397.xml.rels><?xml version="1.0" encoding="UTF-8" standalone="yes"?>
<Relationships xmlns="http://schemas.openxmlformats.org/package/2006/relationships"><Relationship Id="rId9" Type="http://schemas.openxmlformats.org/officeDocument/2006/relationships/tags" Target="../tags/tag4611.xml"/><Relationship Id="rId8" Type="http://schemas.openxmlformats.org/officeDocument/2006/relationships/tags" Target="../tags/tag4610.xml"/><Relationship Id="rId7" Type="http://schemas.openxmlformats.org/officeDocument/2006/relationships/tags" Target="../tags/tag4609.xml"/><Relationship Id="rId6" Type="http://schemas.openxmlformats.org/officeDocument/2006/relationships/tags" Target="../tags/tag4608.xml"/><Relationship Id="rId5" Type="http://schemas.openxmlformats.org/officeDocument/2006/relationships/tags" Target="../tags/tag4607.xml"/><Relationship Id="rId4" Type="http://schemas.openxmlformats.org/officeDocument/2006/relationships/tags" Target="../tags/tag4606.xml"/><Relationship Id="rId3" Type="http://schemas.openxmlformats.org/officeDocument/2006/relationships/tags" Target="../tags/tag4605.xml"/><Relationship Id="rId2" Type="http://schemas.openxmlformats.org/officeDocument/2006/relationships/tags" Target="../tags/tag4604.xml"/><Relationship Id="rId10" Type="http://schemas.openxmlformats.org/officeDocument/2006/relationships/tags" Target="../tags/tag4612.xml"/><Relationship Id="rId1" Type="http://schemas.openxmlformats.org/officeDocument/2006/relationships/slideMaster" Target="../slideMasters/slideMaster22.xml"/></Relationships>
</file>

<file path=ppt/slideLayouts/_rels/slideLayout398.xml.rels><?xml version="1.0" encoding="UTF-8" standalone="yes"?>
<Relationships xmlns="http://schemas.openxmlformats.org/package/2006/relationships"><Relationship Id="rId4" Type="http://schemas.openxmlformats.org/officeDocument/2006/relationships/tags" Target="../tags/tag4615.xml"/><Relationship Id="rId3" Type="http://schemas.openxmlformats.org/officeDocument/2006/relationships/tags" Target="../tags/tag4614.xml"/><Relationship Id="rId2" Type="http://schemas.openxmlformats.org/officeDocument/2006/relationships/tags" Target="../tags/tag4613.xml"/><Relationship Id="rId1" Type="http://schemas.openxmlformats.org/officeDocument/2006/relationships/slideMaster" Target="../slideMasters/slideMaster22.xml"/></Relationships>
</file>

<file path=ppt/slideLayouts/_rels/slideLayout399.xml.rels><?xml version="1.0" encoding="UTF-8" standalone="yes"?>
<Relationships xmlns="http://schemas.openxmlformats.org/package/2006/relationships"><Relationship Id="rId9" Type="http://schemas.openxmlformats.org/officeDocument/2006/relationships/tags" Target="../tags/tag4622.xml"/><Relationship Id="rId8" Type="http://schemas.openxmlformats.org/officeDocument/2006/relationships/tags" Target="../tags/tag4621.xml"/><Relationship Id="rId7" Type="http://schemas.openxmlformats.org/officeDocument/2006/relationships/tags" Target="../tags/tag4620.xml"/><Relationship Id="rId6" Type="http://schemas.openxmlformats.org/officeDocument/2006/relationships/tags" Target="../tags/tag4619.xml"/><Relationship Id="rId5" Type="http://schemas.openxmlformats.org/officeDocument/2006/relationships/tags" Target="../tags/tag4618.xml"/><Relationship Id="rId4" Type="http://schemas.openxmlformats.org/officeDocument/2006/relationships/image" Target="../media/image1.png"/><Relationship Id="rId3" Type="http://schemas.openxmlformats.org/officeDocument/2006/relationships/tags" Target="../tags/tag4617.xml"/><Relationship Id="rId2" Type="http://schemas.openxmlformats.org/officeDocument/2006/relationships/tags" Target="../tags/tag4616.xml"/><Relationship Id="rId11" Type="http://schemas.openxmlformats.org/officeDocument/2006/relationships/tags" Target="../tags/tag4624.xml"/><Relationship Id="rId10" Type="http://schemas.openxmlformats.org/officeDocument/2006/relationships/tags" Target="../tags/tag4623.xml"/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9" Type="http://schemas.openxmlformats.org/officeDocument/2006/relationships/tags" Target="../tags/tag4632.xml"/><Relationship Id="rId8" Type="http://schemas.openxmlformats.org/officeDocument/2006/relationships/tags" Target="../tags/tag4631.xml"/><Relationship Id="rId7" Type="http://schemas.openxmlformats.org/officeDocument/2006/relationships/tags" Target="../tags/tag4630.xml"/><Relationship Id="rId6" Type="http://schemas.openxmlformats.org/officeDocument/2006/relationships/tags" Target="../tags/tag4629.xml"/><Relationship Id="rId5" Type="http://schemas.openxmlformats.org/officeDocument/2006/relationships/tags" Target="../tags/tag4628.xml"/><Relationship Id="rId4" Type="http://schemas.openxmlformats.org/officeDocument/2006/relationships/tags" Target="../tags/tag4627.xml"/><Relationship Id="rId3" Type="http://schemas.openxmlformats.org/officeDocument/2006/relationships/tags" Target="../tags/tag4626.xml"/><Relationship Id="rId2" Type="http://schemas.openxmlformats.org/officeDocument/2006/relationships/tags" Target="../tags/tag4625.xml"/><Relationship Id="rId18" Type="http://schemas.openxmlformats.org/officeDocument/2006/relationships/tags" Target="../tags/tag4641.xml"/><Relationship Id="rId17" Type="http://schemas.openxmlformats.org/officeDocument/2006/relationships/tags" Target="../tags/tag4640.xml"/><Relationship Id="rId16" Type="http://schemas.openxmlformats.org/officeDocument/2006/relationships/tags" Target="../tags/tag4639.xml"/><Relationship Id="rId15" Type="http://schemas.openxmlformats.org/officeDocument/2006/relationships/tags" Target="../tags/tag4638.xml"/><Relationship Id="rId14" Type="http://schemas.openxmlformats.org/officeDocument/2006/relationships/tags" Target="../tags/tag4637.xml"/><Relationship Id="rId13" Type="http://schemas.openxmlformats.org/officeDocument/2006/relationships/tags" Target="../tags/tag4636.xml"/><Relationship Id="rId12" Type="http://schemas.openxmlformats.org/officeDocument/2006/relationships/tags" Target="../tags/tag4635.xml"/><Relationship Id="rId11" Type="http://schemas.openxmlformats.org/officeDocument/2006/relationships/tags" Target="../tags/tag4634.xml"/><Relationship Id="rId10" Type="http://schemas.openxmlformats.org/officeDocument/2006/relationships/tags" Target="../tags/tag4633.xml"/><Relationship Id="rId1" Type="http://schemas.openxmlformats.org/officeDocument/2006/relationships/slideMaster" Target="../slideMasters/slideMaster22.xml"/></Relationships>
</file>

<file path=ppt/slideLayouts/_rels/slideLayout401.xml.rels><?xml version="1.0" encoding="UTF-8" standalone="yes"?>
<Relationships xmlns="http://schemas.openxmlformats.org/package/2006/relationships"><Relationship Id="rId9" Type="http://schemas.openxmlformats.org/officeDocument/2006/relationships/tags" Target="../tags/tag4649.xml"/><Relationship Id="rId8" Type="http://schemas.openxmlformats.org/officeDocument/2006/relationships/tags" Target="../tags/tag4648.xml"/><Relationship Id="rId7" Type="http://schemas.openxmlformats.org/officeDocument/2006/relationships/tags" Target="../tags/tag4647.xml"/><Relationship Id="rId6" Type="http://schemas.openxmlformats.org/officeDocument/2006/relationships/tags" Target="../tags/tag4646.xml"/><Relationship Id="rId5" Type="http://schemas.openxmlformats.org/officeDocument/2006/relationships/tags" Target="../tags/tag4645.xml"/><Relationship Id="rId4" Type="http://schemas.openxmlformats.org/officeDocument/2006/relationships/tags" Target="../tags/tag4644.xml"/><Relationship Id="rId3" Type="http://schemas.openxmlformats.org/officeDocument/2006/relationships/tags" Target="../tags/tag4643.xml"/><Relationship Id="rId2" Type="http://schemas.openxmlformats.org/officeDocument/2006/relationships/tags" Target="../tags/tag4642.xml"/><Relationship Id="rId17" Type="http://schemas.openxmlformats.org/officeDocument/2006/relationships/tags" Target="../tags/tag4657.xml"/><Relationship Id="rId16" Type="http://schemas.openxmlformats.org/officeDocument/2006/relationships/tags" Target="../tags/tag4656.xml"/><Relationship Id="rId15" Type="http://schemas.openxmlformats.org/officeDocument/2006/relationships/tags" Target="../tags/tag4655.xml"/><Relationship Id="rId14" Type="http://schemas.openxmlformats.org/officeDocument/2006/relationships/tags" Target="../tags/tag4654.xml"/><Relationship Id="rId13" Type="http://schemas.openxmlformats.org/officeDocument/2006/relationships/tags" Target="../tags/tag4653.xml"/><Relationship Id="rId12" Type="http://schemas.openxmlformats.org/officeDocument/2006/relationships/tags" Target="../tags/tag4652.xml"/><Relationship Id="rId11" Type="http://schemas.openxmlformats.org/officeDocument/2006/relationships/tags" Target="../tags/tag4651.xml"/><Relationship Id="rId10" Type="http://schemas.openxmlformats.org/officeDocument/2006/relationships/tags" Target="../tags/tag4650.xml"/><Relationship Id="rId1" Type="http://schemas.openxmlformats.org/officeDocument/2006/relationships/slideMaster" Target="../slideMasters/slideMaster22.xml"/></Relationships>
</file>

<file path=ppt/slideLayouts/_rels/slideLayout402.xml.rels><?xml version="1.0" encoding="UTF-8" standalone="yes"?>
<Relationships xmlns="http://schemas.openxmlformats.org/package/2006/relationships"><Relationship Id="rId9" Type="http://schemas.openxmlformats.org/officeDocument/2006/relationships/tags" Target="../tags/tag4665.xml"/><Relationship Id="rId8" Type="http://schemas.openxmlformats.org/officeDocument/2006/relationships/tags" Target="../tags/tag4664.xml"/><Relationship Id="rId7" Type="http://schemas.openxmlformats.org/officeDocument/2006/relationships/tags" Target="../tags/tag4663.xml"/><Relationship Id="rId6" Type="http://schemas.openxmlformats.org/officeDocument/2006/relationships/tags" Target="../tags/tag4662.xml"/><Relationship Id="rId5" Type="http://schemas.openxmlformats.org/officeDocument/2006/relationships/tags" Target="../tags/tag4661.xml"/><Relationship Id="rId4" Type="http://schemas.openxmlformats.org/officeDocument/2006/relationships/tags" Target="../tags/tag4660.xml"/><Relationship Id="rId3" Type="http://schemas.openxmlformats.org/officeDocument/2006/relationships/tags" Target="../tags/tag4659.xml"/><Relationship Id="rId2" Type="http://schemas.openxmlformats.org/officeDocument/2006/relationships/tags" Target="../tags/tag4658.xml"/><Relationship Id="rId15" Type="http://schemas.openxmlformats.org/officeDocument/2006/relationships/tags" Target="../tags/tag4671.xml"/><Relationship Id="rId14" Type="http://schemas.openxmlformats.org/officeDocument/2006/relationships/tags" Target="../tags/tag4670.xml"/><Relationship Id="rId13" Type="http://schemas.openxmlformats.org/officeDocument/2006/relationships/tags" Target="../tags/tag4669.xml"/><Relationship Id="rId12" Type="http://schemas.openxmlformats.org/officeDocument/2006/relationships/tags" Target="../tags/tag4668.xml"/><Relationship Id="rId11" Type="http://schemas.openxmlformats.org/officeDocument/2006/relationships/tags" Target="../tags/tag4667.xml"/><Relationship Id="rId10" Type="http://schemas.openxmlformats.org/officeDocument/2006/relationships/tags" Target="../tags/tag4666.xml"/><Relationship Id="rId1" Type="http://schemas.openxmlformats.org/officeDocument/2006/relationships/slideMaster" Target="../slideMasters/slideMaster22.xml"/></Relationships>
</file>

<file path=ppt/slideLayouts/_rels/slideLayout403.xml.rels><?xml version="1.0" encoding="UTF-8" standalone="yes"?>
<Relationships xmlns="http://schemas.openxmlformats.org/package/2006/relationships"><Relationship Id="rId8" Type="http://schemas.openxmlformats.org/officeDocument/2006/relationships/tags" Target="../tags/tag4677.xml"/><Relationship Id="rId7" Type="http://schemas.openxmlformats.org/officeDocument/2006/relationships/tags" Target="../tags/tag4676.xml"/><Relationship Id="rId6" Type="http://schemas.openxmlformats.org/officeDocument/2006/relationships/tags" Target="../tags/tag4675.xml"/><Relationship Id="rId5" Type="http://schemas.openxmlformats.org/officeDocument/2006/relationships/tags" Target="../tags/tag4674.xml"/><Relationship Id="rId4" Type="http://schemas.openxmlformats.org/officeDocument/2006/relationships/tags" Target="../tags/tag4673.xml"/><Relationship Id="rId3" Type="http://schemas.openxmlformats.org/officeDocument/2006/relationships/image" Target="../media/image1.png"/><Relationship Id="rId2" Type="http://schemas.openxmlformats.org/officeDocument/2006/relationships/tags" Target="../tags/tag4672.xml"/><Relationship Id="rId1" Type="http://schemas.openxmlformats.org/officeDocument/2006/relationships/slideMaster" Target="../slideMasters/slideMaster22.xml"/></Relationships>
</file>

<file path=ppt/slideLayouts/_rels/slideLayout404.xml.rels><?xml version="1.0" encoding="UTF-8" standalone="yes"?>
<Relationships xmlns="http://schemas.openxmlformats.org/package/2006/relationships"><Relationship Id="rId9" Type="http://schemas.openxmlformats.org/officeDocument/2006/relationships/tags" Target="../tags/tag4685.xml"/><Relationship Id="rId8" Type="http://schemas.openxmlformats.org/officeDocument/2006/relationships/tags" Target="../tags/tag4684.xml"/><Relationship Id="rId7" Type="http://schemas.openxmlformats.org/officeDocument/2006/relationships/tags" Target="../tags/tag4683.xml"/><Relationship Id="rId6" Type="http://schemas.openxmlformats.org/officeDocument/2006/relationships/tags" Target="../tags/tag4682.xml"/><Relationship Id="rId5" Type="http://schemas.openxmlformats.org/officeDocument/2006/relationships/tags" Target="../tags/tag4681.xml"/><Relationship Id="rId4" Type="http://schemas.openxmlformats.org/officeDocument/2006/relationships/tags" Target="../tags/tag4680.xml"/><Relationship Id="rId3" Type="http://schemas.openxmlformats.org/officeDocument/2006/relationships/tags" Target="../tags/tag4679.xml"/><Relationship Id="rId2" Type="http://schemas.openxmlformats.org/officeDocument/2006/relationships/tags" Target="../tags/tag4678.xml"/><Relationship Id="rId17" Type="http://schemas.openxmlformats.org/officeDocument/2006/relationships/tags" Target="../tags/tag4693.xml"/><Relationship Id="rId16" Type="http://schemas.openxmlformats.org/officeDocument/2006/relationships/tags" Target="../tags/tag4692.xml"/><Relationship Id="rId15" Type="http://schemas.openxmlformats.org/officeDocument/2006/relationships/tags" Target="../tags/tag4691.xml"/><Relationship Id="rId14" Type="http://schemas.openxmlformats.org/officeDocument/2006/relationships/tags" Target="../tags/tag4690.xml"/><Relationship Id="rId13" Type="http://schemas.openxmlformats.org/officeDocument/2006/relationships/tags" Target="../tags/tag4689.xml"/><Relationship Id="rId12" Type="http://schemas.openxmlformats.org/officeDocument/2006/relationships/tags" Target="../tags/tag4688.xml"/><Relationship Id="rId11" Type="http://schemas.openxmlformats.org/officeDocument/2006/relationships/tags" Target="../tags/tag4687.xml"/><Relationship Id="rId10" Type="http://schemas.openxmlformats.org/officeDocument/2006/relationships/tags" Target="../tags/tag4686.xml"/><Relationship Id="rId1" Type="http://schemas.openxmlformats.org/officeDocument/2006/relationships/slideMaster" Target="../slideMasters/slideMaster22.xml"/></Relationships>
</file>

<file path=ppt/slideLayouts/_rels/slideLayout405.xml.rels><?xml version="1.0" encoding="UTF-8" standalone="yes"?>
<Relationships xmlns="http://schemas.openxmlformats.org/package/2006/relationships"><Relationship Id="rId9" Type="http://schemas.openxmlformats.org/officeDocument/2006/relationships/tags" Target="../tags/tag4701.xml"/><Relationship Id="rId8" Type="http://schemas.openxmlformats.org/officeDocument/2006/relationships/tags" Target="../tags/tag4700.xml"/><Relationship Id="rId7" Type="http://schemas.openxmlformats.org/officeDocument/2006/relationships/tags" Target="../tags/tag4699.xml"/><Relationship Id="rId6" Type="http://schemas.openxmlformats.org/officeDocument/2006/relationships/tags" Target="../tags/tag4698.xml"/><Relationship Id="rId5" Type="http://schemas.openxmlformats.org/officeDocument/2006/relationships/tags" Target="../tags/tag4697.xml"/><Relationship Id="rId4" Type="http://schemas.openxmlformats.org/officeDocument/2006/relationships/tags" Target="../tags/tag4696.xml"/><Relationship Id="rId3" Type="http://schemas.openxmlformats.org/officeDocument/2006/relationships/tags" Target="../tags/tag4695.xml"/><Relationship Id="rId2" Type="http://schemas.openxmlformats.org/officeDocument/2006/relationships/tags" Target="../tags/tag4694.xml"/><Relationship Id="rId18" Type="http://schemas.openxmlformats.org/officeDocument/2006/relationships/tags" Target="../tags/tag4710.xml"/><Relationship Id="rId17" Type="http://schemas.openxmlformats.org/officeDocument/2006/relationships/tags" Target="../tags/tag4709.xml"/><Relationship Id="rId16" Type="http://schemas.openxmlformats.org/officeDocument/2006/relationships/tags" Target="../tags/tag4708.xml"/><Relationship Id="rId15" Type="http://schemas.openxmlformats.org/officeDocument/2006/relationships/tags" Target="../tags/tag4707.xml"/><Relationship Id="rId14" Type="http://schemas.openxmlformats.org/officeDocument/2006/relationships/tags" Target="../tags/tag4706.xml"/><Relationship Id="rId13" Type="http://schemas.openxmlformats.org/officeDocument/2006/relationships/tags" Target="../tags/tag4705.xml"/><Relationship Id="rId12" Type="http://schemas.openxmlformats.org/officeDocument/2006/relationships/tags" Target="../tags/tag4704.xml"/><Relationship Id="rId11" Type="http://schemas.openxmlformats.org/officeDocument/2006/relationships/tags" Target="../tags/tag4703.xml"/><Relationship Id="rId10" Type="http://schemas.openxmlformats.org/officeDocument/2006/relationships/tags" Target="../tags/tag4702.xml"/><Relationship Id="rId1" Type="http://schemas.openxmlformats.org/officeDocument/2006/relationships/slideMaster" Target="../slideMasters/slideMaster22.xml"/></Relationships>
</file>

<file path=ppt/slideLayouts/_rels/slideLayout406.xml.rels><?xml version="1.0" encoding="UTF-8" standalone="yes"?>
<Relationships xmlns="http://schemas.openxmlformats.org/package/2006/relationships"><Relationship Id="rId9" Type="http://schemas.openxmlformats.org/officeDocument/2006/relationships/tags" Target="../tags/tag4718.xml"/><Relationship Id="rId8" Type="http://schemas.openxmlformats.org/officeDocument/2006/relationships/tags" Target="../tags/tag4717.xml"/><Relationship Id="rId7" Type="http://schemas.openxmlformats.org/officeDocument/2006/relationships/tags" Target="../tags/tag4716.xml"/><Relationship Id="rId6" Type="http://schemas.openxmlformats.org/officeDocument/2006/relationships/tags" Target="../tags/tag4715.xml"/><Relationship Id="rId5" Type="http://schemas.openxmlformats.org/officeDocument/2006/relationships/tags" Target="../tags/tag4714.xml"/><Relationship Id="rId4" Type="http://schemas.openxmlformats.org/officeDocument/2006/relationships/tags" Target="../tags/tag4713.xml"/><Relationship Id="rId3" Type="http://schemas.openxmlformats.org/officeDocument/2006/relationships/tags" Target="../tags/tag4712.xml"/><Relationship Id="rId2" Type="http://schemas.openxmlformats.org/officeDocument/2006/relationships/tags" Target="../tags/tag4711.xml"/><Relationship Id="rId18" Type="http://schemas.openxmlformats.org/officeDocument/2006/relationships/tags" Target="../tags/tag4727.xml"/><Relationship Id="rId17" Type="http://schemas.openxmlformats.org/officeDocument/2006/relationships/tags" Target="../tags/tag4726.xml"/><Relationship Id="rId16" Type="http://schemas.openxmlformats.org/officeDocument/2006/relationships/tags" Target="../tags/tag4725.xml"/><Relationship Id="rId15" Type="http://schemas.openxmlformats.org/officeDocument/2006/relationships/tags" Target="../tags/tag4724.xml"/><Relationship Id="rId14" Type="http://schemas.openxmlformats.org/officeDocument/2006/relationships/tags" Target="../tags/tag4723.xml"/><Relationship Id="rId13" Type="http://schemas.openxmlformats.org/officeDocument/2006/relationships/tags" Target="../tags/tag4722.xml"/><Relationship Id="rId12" Type="http://schemas.openxmlformats.org/officeDocument/2006/relationships/tags" Target="../tags/tag4721.xml"/><Relationship Id="rId11" Type="http://schemas.openxmlformats.org/officeDocument/2006/relationships/tags" Target="../tags/tag4720.xml"/><Relationship Id="rId10" Type="http://schemas.openxmlformats.org/officeDocument/2006/relationships/tags" Target="../tags/tag4719.xml"/><Relationship Id="rId1" Type="http://schemas.openxmlformats.org/officeDocument/2006/relationships/slideMaster" Target="../slideMasters/slideMaster22.xml"/></Relationships>
</file>

<file path=ppt/slideLayouts/_rels/slideLayout407.xml.rels><?xml version="1.0" encoding="UTF-8" standalone="yes"?>
<Relationships xmlns="http://schemas.openxmlformats.org/package/2006/relationships"><Relationship Id="rId9" Type="http://schemas.openxmlformats.org/officeDocument/2006/relationships/tags" Target="../tags/tag4735.xml"/><Relationship Id="rId8" Type="http://schemas.openxmlformats.org/officeDocument/2006/relationships/tags" Target="../tags/tag4734.xml"/><Relationship Id="rId7" Type="http://schemas.openxmlformats.org/officeDocument/2006/relationships/tags" Target="../tags/tag4733.xml"/><Relationship Id="rId6" Type="http://schemas.openxmlformats.org/officeDocument/2006/relationships/tags" Target="../tags/tag4732.xml"/><Relationship Id="rId5" Type="http://schemas.openxmlformats.org/officeDocument/2006/relationships/tags" Target="../tags/tag4731.xml"/><Relationship Id="rId4" Type="http://schemas.openxmlformats.org/officeDocument/2006/relationships/tags" Target="../tags/tag4730.xml"/><Relationship Id="rId3" Type="http://schemas.openxmlformats.org/officeDocument/2006/relationships/tags" Target="../tags/tag4729.xml"/><Relationship Id="rId2" Type="http://schemas.openxmlformats.org/officeDocument/2006/relationships/tags" Target="../tags/tag4728.xml"/><Relationship Id="rId18" Type="http://schemas.openxmlformats.org/officeDocument/2006/relationships/tags" Target="../tags/tag4744.xml"/><Relationship Id="rId17" Type="http://schemas.openxmlformats.org/officeDocument/2006/relationships/tags" Target="../tags/tag4743.xml"/><Relationship Id="rId16" Type="http://schemas.openxmlformats.org/officeDocument/2006/relationships/tags" Target="../tags/tag4742.xml"/><Relationship Id="rId15" Type="http://schemas.openxmlformats.org/officeDocument/2006/relationships/tags" Target="../tags/tag4741.xml"/><Relationship Id="rId14" Type="http://schemas.openxmlformats.org/officeDocument/2006/relationships/tags" Target="../tags/tag4740.xml"/><Relationship Id="rId13" Type="http://schemas.openxmlformats.org/officeDocument/2006/relationships/tags" Target="../tags/tag4739.xml"/><Relationship Id="rId12" Type="http://schemas.openxmlformats.org/officeDocument/2006/relationships/tags" Target="../tags/tag4738.xml"/><Relationship Id="rId11" Type="http://schemas.openxmlformats.org/officeDocument/2006/relationships/tags" Target="../tags/tag4737.xml"/><Relationship Id="rId10" Type="http://schemas.openxmlformats.org/officeDocument/2006/relationships/tags" Target="../tags/tag4736.xml"/><Relationship Id="rId1" Type="http://schemas.openxmlformats.org/officeDocument/2006/relationships/slideMaster" Target="../slideMasters/slideMaster22.xml"/></Relationships>
</file>

<file path=ppt/slideLayouts/_rels/slideLayout408.xml.rels><?xml version="1.0" encoding="UTF-8" standalone="yes"?>
<Relationships xmlns="http://schemas.openxmlformats.org/package/2006/relationships"><Relationship Id="rId9" Type="http://schemas.openxmlformats.org/officeDocument/2006/relationships/tags" Target="../tags/tag4751.xml"/><Relationship Id="rId8" Type="http://schemas.openxmlformats.org/officeDocument/2006/relationships/tags" Target="../tags/tag4750.xml"/><Relationship Id="rId7" Type="http://schemas.openxmlformats.org/officeDocument/2006/relationships/tags" Target="../tags/tag4749.xml"/><Relationship Id="rId6" Type="http://schemas.openxmlformats.org/officeDocument/2006/relationships/tags" Target="../tags/tag4748.xml"/><Relationship Id="rId5" Type="http://schemas.openxmlformats.org/officeDocument/2006/relationships/tags" Target="../tags/tag4747.xml"/><Relationship Id="rId4" Type="http://schemas.openxmlformats.org/officeDocument/2006/relationships/image" Target="../media/image1.png"/><Relationship Id="rId3" Type="http://schemas.openxmlformats.org/officeDocument/2006/relationships/tags" Target="../tags/tag4746.xml"/><Relationship Id="rId2" Type="http://schemas.openxmlformats.org/officeDocument/2006/relationships/tags" Target="../tags/tag4745.xml"/><Relationship Id="rId13" Type="http://schemas.openxmlformats.org/officeDocument/2006/relationships/tags" Target="../tags/tag4755.xml"/><Relationship Id="rId12" Type="http://schemas.openxmlformats.org/officeDocument/2006/relationships/tags" Target="../tags/tag4754.xml"/><Relationship Id="rId11" Type="http://schemas.openxmlformats.org/officeDocument/2006/relationships/tags" Target="../tags/tag4753.xml"/><Relationship Id="rId10" Type="http://schemas.openxmlformats.org/officeDocument/2006/relationships/tags" Target="../tags/tag4752.xml"/><Relationship Id="rId1" Type="http://schemas.openxmlformats.org/officeDocument/2006/relationships/slideMaster" Target="../slideMasters/slideMaster22.xml"/></Relationships>
</file>

<file path=ppt/slideLayouts/_rels/slideLayout409.xml.rels><?xml version="1.0" encoding="UTF-8" standalone="yes"?>
<Relationships xmlns="http://schemas.openxmlformats.org/package/2006/relationships"><Relationship Id="rId9" Type="http://schemas.openxmlformats.org/officeDocument/2006/relationships/tags" Target="../tags/tag4763.xml"/><Relationship Id="rId8" Type="http://schemas.openxmlformats.org/officeDocument/2006/relationships/tags" Target="../tags/tag4762.xml"/><Relationship Id="rId7" Type="http://schemas.openxmlformats.org/officeDocument/2006/relationships/tags" Target="../tags/tag4761.xml"/><Relationship Id="rId6" Type="http://schemas.openxmlformats.org/officeDocument/2006/relationships/tags" Target="../tags/tag4760.xml"/><Relationship Id="rId5" Type="http://schemas.openxmlformats.org/officeDocument/2006/relationships/tags" Target="../tags/tag4759.xml"/><Relationship Id="rId4" Type="http://schemas.openxmlformats.org/officeDocument/2006/relationships/tags" Target="../tags/tag4758.xml"/><Relationship Id="rId3" Type="http://schemas.openxmlformats.org/officeDocument/2006/relationships/tags" Target="../tags/tag4757.xml"/><Relationship Id="rId2" Type="http://schemas.openxmlformats.org/officeDocument/2006/relationships/tags" Target="../tags/tag4756.xml"/><Relationship Id="rId17" Type="http://schemas.openxmlformats.org/officeDocument/2006/relationships/tags" Target="../tags/tag4771.xml"/><Relationship Id="rId16" Type="http://schemas.openxmlformats.org/officeDocument/2006/relationships/tags" Target="../tags/tag4770.xml"/><Relationship Id="rId15" Type="http://schemas.openxmlformats.org/officeDocument/2006/relationships/tags" Target="../tags/tag4769.xml"/><Relationship Id="rId14" Type="http://schemas.openxmlformats.org/officeDocument/2006/relationships/tags" Target="../tags/tag4768.xml"/><Relationship Id="rId13" Type="http://schemas.openxmlformats.org/officeDocument/2006/relationships/tags" Target="../tags/tag4767.xml"/><Relationship Id="rId12" Type="http://schemas.openxmlformats.org/officeDocument/2006/relationships/tags" Target="../tags/tag4766.xml"/><Relationship Id="rId11" Type="http://schemas.openxmlformats.org/officeDocument/2006/relationships/tags" Target="../tags/tag4765.xml"/><Relationship Id="rId10" Type="http://schemas.openxmlformats.org/officeDocument/2006/relationships/tags" Target="../tags/tag4764.xml"/><Relationship Id="rId1" Type="http://schemas.openxmlformats.org/officeDocument/2006/relationships/slideMaster" Target="../slideMasters/slideMaster2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1.xml.rels><?xml version="1.0" encoding="UTF-8" standalone="yes"?>
<Relationships xmlns="http://schemas.openxmlformats.org/package/2006/relationships"><Relationship Id="rId9" Type="http://schemas.openxmlformats.org/officeDocument/2006/relationships/tags" Target="../tags/tag4785.xml"/><Relationship Id="rId8" Type="http://schemas.openxmlformats.org/officeDocument/2006/relationships/tags" Target="../tags/tag4784.xml"/><Relationship Id="rId7" Type="http://schemas.openxmlformats.org/officeDocument/2006/relationships/tags" Target="../tags/tag4783.xml"/><Relationship Id="rId6" Type="http://schemas.openxmlformats.org/officeDocument/2006/relationships/tags" Target="../tags/tag4782.xml"/><Relationship Id="rId5" Type="http://schemas.openxmlformats.org/officeDocument/2006/relationships/tags" Target="../tags/tag4781.xml"/><Relationship Id="rId4" Type="http://schemas.openxmlformats.org/officeDocument/2006/relationships/tags" Target="../tags/tag4780.xml"/><Relationship Id="rId3" Type="http://schemas.openxmlformats.org/officeDocument/2006/relationships/tags" Target="../tags/tag4779.xml"/><Relationship Id="rId2" Type="http://schemas.openxmlformats.org/officeDocument/2006/relationships/tags" Target="../tags/tag4778.xml"/><Relationship Id="rId17" Type="http://schemas.openxmlformats.org/officeDocument/2006/relationships/tags" Target="../tags/tag4793.xml"/><Relationship Id="rId16" Type="http://schemas.openxmlformats.org/officeDocument/2006/relationships/tags" Target="../tags/tag4792.xml"/><Relationship Id="rId15" Type="http://schemas.openxmlformats.org/officeDocument/2006/relationships/tags" Target="../tags/tag4791.xml"/><Relationship Id="rId14" Type="http://schemas.openxmlformats.org/officeDocument/2006/relationships/tags" Target="../tags/tag4790.xml"/><Relationship Id="rId13" Type="http://schemas.openxmlformats.org/officeDocument/2006/relationships/tags" Target="../tags/tag4789.xml"/><Relationship Id="rId12" Type="http://schemas.openxmlformats.org/officeDocument/2006/relationships/tags" Target="../tags/tag4788.xml"/><Relationship Id="rId11" Type="http://schemas.openxmlformats.org/officeDocument/2006/relationships/tags" Target="../tags/tag4787.xml"/><Relationship Id="rId10" Type="http://schemas.openxmlformats.org/officeDocument/2006/relationships/tags" Target="../tags/tag4786.xml"/><Relationship Id="rId1" Type="http://schemas.openxmlformats.org/officeDocument/2006/relationships/slideMaster" Target="../slideMasters/slideMaster23.xml"/></Relationships>
</file>

<file path=ppt/slideLayouts/_rels/slideLayout412.xml.rels><?xml version="1.0" encoding="UTF-8" standalone="yes"?>
<Relationships xmlns="http://schemas.openxmlformats.org/package/2006/relationships"><Relationship Id="rId9" Type="http://schemas.openxmlformats.org/officeDocument/2006/relationships/tags" Target="../tags/tag4800.xml"/><Relationship Id="rId8" Type="http://schemas.openxmlformats.org/officeDocument/2006/relationships/tags" Target="../tags/tag4799.xml"/><Relationship Id="rId7" Type="http://schemas.openxmlformats.org/officeDocument/2006/relationships/tags" Target="../tags/tag4798.xml"/><Relationship Id="rId6" Type="http://schemas.openxmlformats.org/officeDocument/2006/relationships/tags" Target="../tags/tag4797.xml"/><Relationship Id="rId5" Type="http://schemas.openxmlformats.org/officeDocument/2006/relationships/tags" Target="../tags/tag4796.xml"/><Relationship Id="rId4" Type="http://schemas.openxmlformats.org/officeDocument/2006/relationships/image" Target="../media/image1.png"/><Relationship Id="rId3" Type="http://schemas.openxmlformats.org/officeDocument/2006/relationships/tags" Target="../tags/tag4795.xml"/><Relationship Id="rId2" Type="http://schemas.openxmlformats.org/officeDocument/2006/relationships/tags" Target="../tags/tag4794.xml"/><Relationship Id="rId10" Type="http://schemas.openxmlformats.org/officeDocument/2006/relationships/tags" Target="../tags/tag4801.xml"/><Relationship Id="rId1" Type="http://schemas.openxmlformats.org/officeDocument/2006/relationships/slideMaster" Target="../slideMasters/slideMaster23.xml"/></Relationships>
</file>

<file path=ppt/slideLayouts/_rels/slideLayout413.xml.rels><?xml version="1.0" encoding="UTF-8" standalone="yes"?>
<Relationships xmlns="http://schemas.openxmlformats.org/package/2006/relationships"><Relationship Id="rId9" Type="http://schemas.openxmlformats.org/officeDocument/2006/relationships/tags" Target="../tags/tag4809.xml"/><Relationship Id="rId8" Type="http://schemas.openxmlformats.org/officeDocument/2006/relationships/tags" Target="../tags/tag4808.xml"/><Relationship Id="rId7" Type="http://schemas.openxmlformats.org/officeDocument/2006/relationships/tags" Target="../tags/tag4807.xml"/><Relationship Id="rId6" Type="http://schemas.openxmlformats.org/officeDocument/2006/relationships/tags" Target="../tags/tag4806.xml"/><Relationship Id="rId5" Type="http://schemas.openxmlformats.org/officeDocument/2006/relationships/tags" Target="../tags/tag4805.xml"/><Relationship Id="rId4" Type="http://schemas.openxmlformats.org/officeDocument/2006/relationships/tags" Target="../tags/tag4804.xml"/><Relationship Id="rId3" Type="http://schemas.openxmlformats.org/officeDocument/2006/relationships/tags" Target="../tags/tag4803.xml"/><Relationship Id="rId2" Type="http://schemas.openxmlformats.org/officeDocument/2006/relationships/tags" Target="../tags/tag4802.xml"/><Relationship Id="rId11" Type="http://schemas.openxmlformats.org/officeDocument/2006/relationships/tags" Target="../tags/tag4811.xml"/><Relationship Id="rId10" Type="http://schemas.openxmlformats.org/officeDocument/2006/relationships/tags" Target="../tags/tag4810.xml"/><Relationship Id="rId1" Type="http://schemas.openxmlformats.org/officeDocument/2006/relationships/slideMaster" Target="../slideMasters/slideMaster23.xml"/></Relationships>
</file>

<file path=ppt/slideLayouts/_rels/slideLayout414.xml.rels><?xml version="1.0" encoding="UTF-8" standalone="yes"?>
<Relationships xmlns="http://schemas.openxmlformats.org/package/2006/relationships"><Relationship Id="rId9" Type="http://schemas.openxmlformats.org/officeDocument/2006/relationships/tags" Target="../tags/tag4818.xml"/><Relationship Id="rId8" Type="http://schemas.openxmlformats.org/officeDocument/2006/relationships/tags" Target="../tags/tag4817.xml"/><Relationship Id="rId7" Type="http://schemas.openxmlformats.org/officeDocument/2006/relationships/tags" Target="../tags/tag4816.xml"/><Relationship Id="rId6" Type="http://schemas.openxmlformats.org/officeDocument/2006/relationships/tags" Target="../tags/tag4815.xml"/><Relationship Id="rId5" Type="http://schemas.openxmlformats.org/officeDocument/2006/relationships/tags" Target="../tags/tag4814.xml"/><Relationship Id="rId4" Type="http://schemas.openxmlformats.org/officeDocument/2006/relationships/image" Target="../media/image1.png"/><Relationship Id="rId3" Type="http://schemas.openxmlformats.org/officeDocument/2006/relationships/tags" Target="../tags/tag4813.xml"/><Relationship Id="rId2" Type="http://schemas.openxmlformats.org/officeDocument/2006/relationships/tags" Target="../tags/tag4812.xml"/><Relationship Id="rId11" Type="http://schemas.openxmlformats.org/officeDocument/2006/relationships/tags" Target="../tags/tag4820.xml"/><Relationship Id="rId10" Type="http://schemas.openxmlformats.org/officeDocument/2006/relationships/tags" Target="../tags/tag4819.xml"/><Relationship Id="rId1" Type="http://schemas.openxmlformats.org/officeDocument/2006/relationships/slideMaster" Target="../slideMasters/slideMaster23.xml"/></Relationships>
</file>

<file path=ppt/slideLayouts/_rels/slideLayout415.xml.rels><?xml version="1.0" encoding="UTF-8" standalone="yes"?>
<Relationships xmlns="http://schemas.openxmlformats.org/package/2006/relationships"><Relationship Id="rId9" Type="http://schemas.openxmlformats.org/officeDocument/2006/relationships/tags" Target="../tags/tag4827.xml"/><Relationship Id="rId8" Type="http://schemas.openxmlformats.org/officeDocument/2006/relationships/tags" Target="../tags/tag4826.xml"/><Relationship Id="rId7" Type="http://schemas.openxmlformats.org/officeDocument/2006/relationships/tags" Target="../tags/tag4825.xml"/><Relationship Id="rId6" Type="http://schemas.openxmlformats.org/officeDocument/2006/relationships/tags" Target="../tags/tag4824.xml"/><Relationship Id="rId5" Type="http://schemas.openxmlformats.org/officeDocument/2006/relationships/tags" Target="../tags/tag4823.xml"/><Relationship Id="rId4" Type="http://schemas.openxmlformats.org/officeDocument/2006/relationships/image" Target="../media/image1.png"/><Relationship Id="rId3" Type="http://schemas.openxmlformats.org/officeDocument/2006/relationships/tags" Target="../tags/tag4822.xml"/><Relationship Id="rId2" Type="http://schemas.openxmlformats.org/officeDocument/2006/relationships/tags" Target="../tags/tag4821.xml"/><Relationship Id="rId13" Type="http://schemas.openxmlformats.org/officeDocument/2006/relationships/tags" Target="../tags/tag4831.xml"/><Relationship Id="rId12" Type="http://schemas.openxmlformats.org/officeDocument/2006/relationships/tags" Target="../tags/tag4830.xml"/><Relationship Id="rId11" Type="http://schemas.openxmlformats.org/officeDocument/2006/relationships/tags" Target="../tags/tag4829.xml"/><Relationship Id="rId10" Type="http://schemas.openxmlformats.org/officeDocument/2006/relationships/tags" Target="../tags/tag4828.xml"/><Relationship Id="rId1" Type="http://schemas.openxmlformats.org/officeDocument/2006/relationships/slideMaster" Target="../slideMasters/slideMaster23.xml"/></Relationships>
</file>

<file path=ppt/slideLayouts/_rels/slideLayout416.xml.rels><?xml version="1.0" encoding="UTF-8" standalone="yes"?>
<Relationships xmlns="http://schemas.openxmlformats.org/package/2006/relationships"><Relationship Id="rId9" Type="http://schemas.openxmlformats.org/officeDocument/2006/relationships/tags" Target="../tags/tag4839.xml"/><Relationship Id="rId8" Type="http://schemas.openxmlformats.org/officeDocument/2006/relationships/tags" Target="../tags/tag4838.xml"/><Relationship Id="rId7" Type="http://schemas.openxmlformats.org/officeDocument/2006/relationships/tags" Target="../tags/tag4837.xml"/><Relationship Id="rId6" Type="http://schemas.openxmlformats.org/officeDocument/2006/relationships/tags" Target="../tags/tag4836.xml"/><Relationship Id="rId5" Type="http://schemas.openxmlformats.org/officeDocument/2006/relationships/tags" Target="../tags/tag4835.xml"/><Relationship Id="rId4" Type="http://schemas.openxmlformats.org/officeDocument/2006/relationships/tags" Target="../tags/tag4834.xml"/><Relationship Id="rId3" Type="http://schemas.openxmlformats.org/officeDocument/2006/relationships/tags" Target="../tags/tag4833.xml"/><Relationship Id="rId2" Type="http://schemas.openxmlformats.org/officeDocument/2006/relationships/tags" Target="../tags/tag4832.xml"/><Relationship Id="rId10" Type="http://schemas.openxmlformats.org/officeDocument/2006/relationships/tags" Target="../tags/tag4840.xml"/><Relationship Id="rId1" Type="http://schemas.openxmlformats.org/officeDocument/2006/relationships/slideMaster" Target="../slideMasters/slideMaster23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tags" Target="../tags/tag4843.xml"/><Relationship Id="rId3" Type="http://schemas.openxmlformats.org/officeDocument/2006/relationships/tags" Target="../tags/tag4842.xml"/><Relationship Id="rId2" Type="http://schemas.openxmlformats.org/officeDocument/2006/relationships/tags" Target="../tags/tag4841.xml"/><Relationship Id="rId1" Type="http://schemas.openxmlformats.org/officeDocument/2006/relationships/slideMaster" Target="../slideMasters/slideMaster23.xml"/></Relationships>
</file>

<file path=ppt/slideLayouts/_rels/slideLayout418.xml.rels><?xml version="1.0" encoding="UTF-8" standalone="yes"?>
<Relationships xmlns="http://schemas.openxmlformats.org/package/2006/relationships"><Relationship Id="rId9" Type="http://schemas.openxmlformats.org/officeDocument/2006/relationships/tags" Target="../tags/tag4850.xml"/><Relationship Id="rId8" Type="http://schemas.openxmlformats.org/officeDocument/2006/relationships/tags" Target="../tags/tag4849.xml"/><Relationship Id="rId7" Type="http://schemas.openxmlformats.org/officeDocument/2006/relationships/tags" Target="../tags/tag4848.xml"/><Relationship Id="rId6" Type="http://schemas.openxmlformats.org/officeDocument/2006/relationships/tags" Target="../tags/tag4847.xml"/><Relationship Id="rId5" Type="http://schemas.openxmlformats.org/officeDocument/2006/relationships/tags" Target="../tags/tag4846.xml"/><Relationship Id="rId4" Type="http://schemas.openxmlformats.org/officeDocument/2006/relationships/image" Target="../media/image1.png"/><Relationship Id="rId3" Type="http://schemas.openxmlformats.org/officeDocument/2006/relationships/tags" Target="../tags/tag4845.xml"/><Relationship Id="rId2" Type="http://schemas.openxmlformats.org/officeDocument/2006/relationships/tags" Target="../tags/tag4844.xml"/><Relationship Id="rId11" Type="http://schemas.openxmlformats.org/officeDocument/2006/relationships/tags" Target="../tags/tag4852.xml"/><Relationship Id="rId10" Type="http://schemas.openxmlformats.org/officeDocument/2006/relationships/tags" Target="../tags/tag4851.xml"/><Relationship Id="rId1" Type="http://schemas.openxmlformats.org/officeDocument/2006/relationships/slideMaster" Target="../slideMasters/slideMaster23.xml"/></Relationships>
</file>

<file path=ppt/slideLayouts/_rels/slideLayout419.xml.rels><?xml version="1.0" encoding="UTF-8" standalone="yes"?>
<Relationships xmlns="http://schemas.openxmlformats.org/package/2006/relationships"><Relationship Id="rId9" Type="http://schemas.openxmlformats.org/officeDocument/2006/relationships/tags" Target="../tags/tag4860.xml"/><Relationship Id="rId8" Type="http://schemas.openxmlformats.org/officeDocument/2006/relationships/tags" Target="../tags/tag4859.xml"/><Relationship Id="rId7" Type="http://schemas.openxmlformats.org/officeDocument/2006/relationships/tags" Target="../tags/tag4858.xml"/><Relationship Id="rId6" Type="http://schemas.openxmlformats.org/officeDocument/2006/relationships/tags" Target="../tags/tag4857.xml"/><Relationship Id="rId5" Type="http://schemas.openxmlformats.org/officeDocument/2006/relationships/tags" Target="../tags/tag4856.xml"/><Relationship Id="rId4" Type="http://schemas.openxmlformats.org/officeDocument/2006/relationships/tags" Target="../tags/tag4855.xml"/><Relationship Id="rId3" Type="http://schemas.openxmlformats.org/officeDocument/2006/relationships/tags" Target="../tags/tag4854.xml"/><Relationship Id="rId2" Type="http://schemas.openxmlformats.org/officeDocument/2006/relationships/tags" Target="../tags/tag4853.xml"/><Relationship Id="rId18" Type="http://schemas.openxmlformats.org/officeDocument/2006/relationships/tags" Target="../tags/tag4869.xml"/><Relationship Id="rId17" Type="http://schemas.openxmlformats.org/officeDocument/2006/relationships/tags" Target="../tags/tag4868.xml"/><Relationship Id="rId16" Type="http://schemas.openxmlformats.org/officeDocument/2006/relationships/tags" Target="../tags/tag4867.xml"/><Relationship Id="rId15" Type="http://schemas.openxmlformats.org/officeDocument/2006/relationships/tags" Target="../tags/tag4866.xml"/><Relationship Id="rId14" Type="http://schemas.openxmlformats.org/officeDocument/2006/relationships/tags" Target="../tags/tag4865.xml"/><Relationship Id="rId13" Type="http://schemas.openxmlformats.org/officeDocument/2006/relationships/tags" Target="../tags/tag4864.xml"/><Relationship Id="rId12" Type="http://schemas.openxmlformats.org/officeDocument/2006/relationships/tags" Target="../tags/tag4863.xml"/><Relationship Id="rId11" Type="http://schemas.openxmlformats.org/officeDocument/2006/relationships/tags" Target="../tags/tag4862.xml"/><Relationship Id="rId10" Type="http://schemas.openxmlformats.org/officeDocument/2006/relationships/tags" Target="../tags/tag4861.xml"/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image" Target="../media/image1.png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9" Type="http://schemas.openxmlformats.org/officeDocument/2006/relationships/tags" Target="../tags/tag4877.xml"/><Relationship Id="rId8" Type="http://schemas.openxmlformats.org/officeDocument/2006/relationships/tags" Target="../tags/tag4876.xml"/><Relationship Id="rId7" Type="http://schemas.openxmlformats.org/officeDocument/2006/relationships/tags" Target="../tags/tag4875.xml"/><Relationship Id="rId6" Type="http://schemas.openxmlformats.org/officeDocument/2006/relationships/tags" Target="../tags/tag4874.xml"/><Relationship Id="rId5" Type="http://schemas.openxmlformats.org/officeDocument/2006/relationships/tags" Target="../tags/tag4873.xml"/><Relationship Id="rId4" Type="http://schemas.openxmlformats.org/officeDocument/2006/relationships/tags" Target="../tags/tag4872.xml"/><Relationship Id="rId3" Type="http://schemas.openxmlformats.org/officeDocument/2006/relationships/tags" Target="../tags/tag4871.xml"/><Relationship Id="rId2" Type="http://schemas.openxmlformats.org/officeDocument/2006/relationships/tags" Target="../tags/tag4870.xml"/><Relationship Id="rId17" Type="http://schemas.openxmlformats.org/officeDocument/2006/relationships/tags" Target="../tags/tag4885.xml"/><Relationship Id="rId16" Type="http://schemas.openxmlformats.org/officeDocument/2006/relationships/tags" Target="../tags/tag4884.xml"/><Relationship Id="rId15" Type="http://schemas.openxmlformats.org/officeDocument/2006/relationships/tags" Target="../tags/tag4883.xml"/><Relationship Id="rId14" Type="http://schemas.openxmlformats.org/officeDocument/2006/relationships/tags" Target="../tags/tag4882.xml"/><Relationship Id="rId13" Type="http://schemas.openxmlformats.org/officeDocument/2006/relationships/tags" Target="../tags/tag4881.xml"/><Relationship Id="rId12" Type="http://schemas.openxmlformats.org/officeDocument/2006/relationships/tags" Target="../tags/tag4880.xml"/><Relationship Id="rId11" Type="http://schemas.openxmlformats.org/officeDocument/2006/relationships/tags" Target="../tags/tag4879.xml"/><Relationship Id="rId10" Type="http://schemas.openxmlformats.org/officeDocument/2006/relationships/tags" Target="../tags/tag4878.xml"/><Relationship Id="rId1" Type="http://schemas.openxmlformats.org/officeDocument/2006/relationships/slideMaster" Target="../slideMasters/slideMaster23.xml"/></Relationships>
</file>

<file path=ppt/slideLayouts/_rels/slideLayout421.xml.rels><?xml version="1.0" encoding="UTF-8" standalone="yes"?>
<Relationships xmlns="http://schemas.openxmlformats.org/package/2006/relationships"><Relationship Id="rId9" Type="http://schemas.openxmlformats.org/officeDocument/2006/relationships/tags" Target="../tags/tag4893.xml"/><Relationship Id="rId8" Type="http://schemas.openxmlformats.org/officeDocument/2006/relationships/tags" Target="../tags/tag4892.xml"/><Relationship Id="rId7" Type="http://schemas.openxmlformats.org/officeDocument/2006/relationships/tags" Target="../tags/tag4891.xml"/><Relationship Id="rId6" Type="http://schemas.openxmlformats.org/officeDocument/2006/relationships/tags" Target="../tags/tag4890.xml"/><Relationship Id="rId5" Type="http://schemas.openxmlformats.org/officeDocument/2006/relationships/tags" Target="../tags/tag4889.xml"/><Relationship Id="rId4" Type="http://schemas.openxmlformats.org/officeDocument/2006/relationships/tags" Target="../tags/tag4888.xml"/><Relationship Id="rId3" Type="http://schemas.openxmlformats.org/officeDocument/2006/relationships/tags" Target="../tags/tag4887.xml"/><Relationship Id="rId2" Type="http://schemas.openxmlformats.org/officeDocument/2006/relationships/tags" Target="../tags/tag4886.xml"/><Relationship Id="rId15" Type="http://schemas.openxmlformats.org/officeDocument/2006/relationships/tags" Target="../tags/tag4899.xml"/><Relationship Id="rId14" Type="http://schemas.openxmlformats.org/officeDocument/2006/relationships/tags" Target="../tags/tag4898.xml"/><Relationship Id="rId13" Type="http://schemas.openxmlformats.org/officeDocument/2006/relationships/tags" Target="../tags/tag4897.xml"/><Relationship Id="rId12" Type="http://schemas.openxmlformats.org/officeDocument/2006/relationships/tags" Target="../tags/tag4896.xml"/><Relationship Id="rId11" Type="http://schemas.openxmlformats.org/officeDocument/2006/relationships/tags" Target="../tags/tag4895.xml"/><Relationship Id="rId10" Type="http://schemas.openxmlformats.org/officeDocument/2006/relationships/tags" Target="../tags/tag4894.xml"/><Relationship Id="rId1" Type="http://schemas.openxmlformats.org/officeDocument/2006/relationships/slideMaster" Target="../slideMasters/slideMaster23.xml"/></Relationships>
</file>

<file path=ppt/slideLayouts/_rels/slideLayout422.xml.rels><?xml version="1.0" encoding="UTF-8" standalone="yes"?>
<Relationships xmlns="http://schemas.openxmlformats.org/package/2006/relationships"><Relationship Id="rId8" Type="http://schemas.openxmlformats.org/officeDocument/2006/relationships/tags" Target="../tags/tag4905.xml"/><Relationship Id="rId7" Type="http://schemas.openxmlformats.org/officeDocument/2006/relationships/tags" Target="../tags/tag4904.xml"/><Relationship Id="rId6" Type="http://schemas.openxmlformats.org/officeDocument/2006/relationships/tags" Target="../tags/tag4903.xml"/><Relationship Id="rId5" Type="http://schemas.openxmlformats.org/officeDocument/2006/relationships/tags" Target="../tags/tag4902.xml"/><Relationship Id="rId4" Type="http://schemas.openxmlformats.org/officeDocument/2006/relationships/tags" Target="../tags/tag4901.xml"/><Relationship Id="rId3" Type="http://schemas.openxmlformats.org/officeDocument/2006/relationships/image" Target="../media/image1.png"/><Relationship Id="rId2" Type="http://schemas.openxmlformats.org/officeDocument/2006/relationships/tags" Target="../tags/tag4900.xml"/><Relationship Id="rId1" Type="http://schemas.openxmlformats.org/officeDocument/2006/relationships/slideMaster" Target="../slideMasters/slideMaster23.xml"/></Relationships>
</file>

<file path=ppt/slideLayouts/_rels/slideLayout423.xml.rels><?xml version="1.0" encoding="UTF-8" standalone="yes"?>
<Relationships xmlns="http://schemas.openxmlformats.org/package/2006/relationships"><Relationship Id="rId9" Type="http://schemas.openxmlformats.org/officeDocument/2006/relationships/tags" Target="../tags/tag4913.xml"/><Relationship Id="rId8" Type="http://schemas.openxmlformats.org/officeDocument/2006/relationships/tags" Target="../tags/tag4912.xml"/><Relationship Id="rId7" Type="http://schemas.openxmlformats.org/officeDocument/2006/relationships/tags" Target="../tags/tag4911.xml"/><Relationship Id="rId6" Type="http://schemas.openxmlformats.org/officeDocument/2006/relationships/tags" Target="../tags/tag4910.xml"/><Relationship Id="rId5" Type="http://schemas.openxmlformats.org/officeDocument/2006/relationships/tags" Target="../tags/tag4909.xml"/><Relationship Id="rId4" Type="http://schemas.openxmlformats.org/officeDocument/2006/relationships/tags" Target="../tags/tag4908.xml"/><Relationship Id="rId3" Type="http://schemas.openxmlformats.org/officeDocument/2006/relationships/tags" Target="../tags/tag4907.xml"/><Relationship Id="rId2" Type="http://schemas.openxmlformats.org/officeDocument/2006/relationships/tags" Target="../tags/tag4906.xml"/><Relationship Id="rId17" Type="http://schemas.openxmlformats.org/officeDocument/2006/relationships/tags" Target="../tags/tag4921.xml"/><Relationship Id="rId16" Type="http://schemas.openxmlformats.org/officeDocument/2006/relationships/tags" Target="../tags/tag4920.xml"/><Relationship Id="rId15" Type="http://schemas.openxmlformats.org/officeDocument/2006/relationships/tags" Target="../tags/tag4919.xml"/><Relationship Id="rId14" Type="http://schemas.openxmlformats.org/officeDocument/2006/relationships/tags" Target="../tags/tag4918.xml"/><Relationship Id="rId13" Type="http://schemas.openxmlformats.org/officeDocument/2006/relationships/tags" Target="../tags/tag4917.xml"/><Relationship Id="rId12" Type="http://schemas.openxmlformats.org/officeDocument/2006/relationships/tags" Target="../tags/tag4916.xml"/><Relationship Id="rId11" Type="http://schemas.openxmlformats.org/officeDocument/2006/relationships/tags" Target="../tags/tag4915.xml"/><Relationship Id="rId10" Type="http://schemas.openxmlformats.org/officeDocument/2006/relationships/tags" Target="../tags/tag4914.xml"/><Relationship Id="rId1" Type="http://schemas.openxmlformats.org/officeDocument/2006/relationships/slideMaster" Target="../slideMasters/slideMaster23.xml"/></Relationships>
</file>

<file path=ppt/slideLayouts/_rels/slideLayout424.xml.rels><?xml version="1.0" encoding="UTF-8" standalone="yes"?>
<Relationships xmlns="http://schemas.openxmlformats.org/package/2006/relationships"><Relationship Id="rId9" Type="http://schemas.openxmlformats.org/officeDocument/2006/relationships/tags" Target="../tags/tag4929.xml"/><Relationship Id="rId8" Type="http://schemas.openxmlformats.org/officeDocument/2006/relationships/tags" Target="../tags/tag4928.xml"/><Relationship Id="rId7" Type="http://schemas.openxmlformats.org/officeDocument/2006/relationships/tags" Target="../tags/tag4927.xml"/><Relationship Id="rId6" Type="http://schemas.openxmlformats.org/officeDocument/2006/relationships/tags" Target="../tags/tag4926.xml"/><Relationship Id="rId5" Type="http://schemas.openxmlformats.org/officeDocument/2006/relationships/tags" Target="../tags/tag4925.xml"/><Relationship Id="rId4" Type="http://schemas.openxmlformats.org/officeDocument/2006/relationships/tags" Target="../tags/tag4924.xml"/><Relationship Id="rId3" Type="http://schemas.openxmlformats.org/officeDocument/2006/relationships/tags" Target="../tags/tag4923.xml"/><Relationship Id="rId2" Type="http://schemas.openxmlformats.org/officeDocument/2006/relationships/tags" Target="../tags/tag4922.xml"/><Relationship Id="rId18" Type="http://schemas.openxmlformats.org/officeDocument/2006/relationships/tags" Target="../tags/tag4938.xml"/><Relationship Id="rId17" Type="http://schemas.openxmlformats.org/officeDocument/2006/relationships/tags" Target="../tags/tag4937.xml"/><Relationship Id="rId16" Type="http://schemas.openxmlformats.org/officeDocument/2006/relationships/tags" Target="../tags/tag4936.xml"/><Relationship Id="rId15" Type="http://schemas.openxmlformats.org/officeDocument/2006/relationships/tags" Target="../tags/tag4935.xml"/><Relationship Id="rId14" Type="http://schemas.openxmlformats.org/officeDocument/2006/relationships/tags" Target="../tags/tag4934.xml"/><Relationship Id="rId13" Type="http://schemas.openxmlformats.org/officeDocument/2006/relationships/tags" Target="../tags/tag4933.xml"/><Relationship Id="rId12" Type="http://schemas.openxmlformats.org/officeDocument/2006/relationships/tags" Target="../tags/tag4932.xml"/><Relationship Id="rId11" Type="http://schemas.openxmlformats.org/officeDocument/2006/relationships/tags" Target="../tags/tag4931.xml"/><Relationship Id="rId10" Type="http://schemas.openxmlformats.org/officeDocument/2006/relationships/tags" Target="../tags/tag4930.xml"/><Relationship Id="rId1" Type="http://schemas.openxmlformats.org/officeDocument/2006/relationships/slideMaster" Target="../slideMasters/slideMaster23.xml"/></Relationships>
</file>

<file path=ppt/slideLayouts/_rels/slideLayout425.xml.rels><?xml version="1.0" encoding="UTF-8" standalone="yes"?>
<Relationships xmlns="http://schemas.openxmlformats.org/package/2006/relationships"><Relationship Id="rId9" Type="http://schemas.openxmlformats.org/officeDocument/2006/relationships/tags" Target="../tags/tag4946.xml"/><Relationship Id="rId8" Type="http://schemas.openxmlformats.org/officeDocument/2006/relationships/tags" Target="../tags/tag4945.xml"/><Relationship Id="rId7" Type="http://schemas.openxmlformats.org/officeDocument/2006/relationships/tags" Target="../tags/tag4944.xml"/><Relationship Id="rId6" Type="http://schemas.openxmlformats.org/officeDocument/2006/relationships/tags" Target="../tags/tag4943.xml"/><Relationship Id="rId5" Type="http://schemas.openxmlformats.org/officeDocument/2006/relationships/tags" Target="../tags/tag4942.xml"/><Relationship Id="rId4" Type="http://schemas.openxmlformats.org/officeDocument/2006/relationships/tags" Target="../tags/tag4941.xml"/><Relationship Id="rId3" Type="http://schemas.openxmlformats.org/officeDocument/2006/relationships/tags" Target="../tags/tag4940.xml"/><Relationship Id="rId2" Type="http://schemas.openxmlformats.org/officeDocument/2006/relationships/tags" Target="../tags/tag4939.xml"/><Relationship Id="rId18" Type="http://schemas.openxmlformats.org/officeDocument/2006/relationships/tags" Target="../tags/tag4955.xml"/><Relationship Id="rId17" Type="http://schemas.openxmlformats.org/officeDocument/2006/relationships/tags" Target="../tags/tag4954.xml"/><Relationship Id="rId16" Type="http://schemas.openxmlformats.org/officeDocument/2006/relationships/tags" Target="../tags/tag4953.xml"/><Relationship Id="rId15" Type="http://schemas.openxmlformats.org/officeDocument/2006/relationships/tags" Target="../tags/tag4952.xml"/><Relationship Id="rId14" Type="http://schemas.openxmlformats.org/officeDocument/2006/relationships/tags" Target="../tags/tag4951.xml"/><Relationship Id="rId13" Type="http://schemas.openxmlformats.org/officeDocument/2006/relationships/tags" Target="../tags/tag4950.xml"/><Relationship Id="rId12" Type="http://schemas.openxmlformats.org/officeDocument/2006/relationships/tags" Target="../tags/tag4949.xml"/><Relationship Id="rId11" Type="http://schemas.openxmlformats.org/officeDocument/2006/relationships/tags" Target="../tags/tag4948.xml"/><Relationship Id="rId10" Type="http://schemas.openxmlformats.org/officeDocument/2006/relationships/tags" Target="../tags/tag4947.xml"/><Relationship Id="rId1" Type="http://schemas.openxmlformats.org/officeDocument/2006/relationships/slideMaster" Target="../slideMasters/slideMaster23.xml"/></Relationships>
</file>

<file path=ppt/slideLayouts/_rels/slideLayout426.xml.rels><?xml version="1.0" encoding="UTF-8" standalone="yes"?>
<Relationships xmlns="http://schemas.openxmlformats.org/package/2006/relationships"><Relationship Id="rId9" Type="http://schemas.openxmlformats.org/officeDocument/2006/relationships/tags" Target="../tags/tag4963.xml"/><Relationship Id="rId8" Type="http://schemas.openxmlformats.org/officeDocument/2006/relationships/tags" Target="../tags/tag4962.xml"/><Relationship Id="rId7" Type="http://schemas.openxmlformats.org/officeDocument/2006/relationships/tags" Target="../tags/tag4961.xml"/><Relationship Id="rId6" Type="http://schemas.openxmlformats.org/officeDocument/2006/relationships/tags" Target="../tags/tag4960.xml"/><Relationship Id="rId5" Type="http://schemas.openxmlformats.org/officeDocument/2006/relationships/tags" Target="../tags/tag4959.xml"/><Relationship Id="rId4" Type="http://schemas.openxmlformats.org/officeDocument/2006/relationships/tags" Target="../tags/tag4958.xml"/><Relationship Id="rId3" Type="http://schemas.openxmlformats.org/officeDocument/2006/relationships/tags" Target="../tags/tag4957.xml"/><Relationship Id="rId2" Type="http://schemas.openxmlformats.org/officeDocument/2006/relationships/tags" Target="../tags/tag4956.xml"/><Relationship Id="rId18" Type="http://schemas.openxmlformats.org/officeDocument/2006/relationships/tags" Target="../tags/tag4972.xml"/><Relationship Id="rId17" Type="http://schemas.openxmlformats.org/officeDocument/2006/relationships/tags" Target="../tags/tag4971.xml"/><Relationship Id="rId16" Type="http://schemas.openxmlformats.org/officeDocument/2006/relationships/tags" Target="../tags/tag4970.xml"/><Relationship Id="rId15" Type="http://schemas.openxmlformats.org/officeDocument/2006/relationships/tags" Target="../tags/tag4969.xml"/><Relationship Id="rId14" Type="http://schemas.openxmlformats.org/officeDocument/2006/relationships/tags" Target="../tags/tag4968.xml"/><Relationship Id="rId13" Type="http://schemas.openxmlformats.org/officeDocument/2006/relationships/tags" Target="../tags/tag4967.xml"/><Relationship Id="rId12" Type="http://schemas.openxmlformats.org/officeDocument/2006/relationships/tags" Target="../tags/tag4966.xml"/><Relationship Id="rId11" Type="http://schemas.openxmlformats.org/officeDocument/2006/relationships/tags" Target="../tags/tag4965.xml"/><Relationship Id="rId10" Type="http://schemas.openxmlformats.org/officeDocument/2006/relationships/tags" Target="../tags/tag4964.xml"/><Relationship Id="rId1" Type="http://schemas.openxmlformats.org/officeDocument/2006/relationships/slideMaster" Target="../slideMasters/slideMaster23.xml"/></Relationships>
</file>

<file path=ppt/slideLayouts/_rels/slideLayout427.xml.rels><?xml version="1.0" encoding="UTF-8" standalone="yes"?>
<Relationships xmlns="http://schemas.openxmlformats.org/package/2006/relationships"><Relationship Id="rId9" Type="http://schemas.openxmlformats.org/officeDocument/2006/relationships/tags" Target="../tags/tag4979.xml"/><Relationship Id="rId8" Type="http://schemas.openxmlformats.org/officeDocument/2006/relationships/tags" Target="../tags/tag4978.xml"/><Relationship Id="rId7" Type="http://schemas.openxmlformats.org/officeDocument/2006/relationships/tags" Target="../tags/tag4977.xml"/><Relationship Id="rId6" Type="http://schemas.openxmlformats.org/officeDocument/2006/relationships/tags" Target="../tags/tag4976.xml"/><Relationship Id="rId5" Type="http://schemas.openxmlformats.org/officeDocument/2006/relationships/tags" Target="../tags/tag4975.xml"/><Relationship Id="rId4" Type="http://schemas.openxmlformats.org/officeDocument/2006/relationships/image" Target="../media/image1.png"/><Relationship Id="rId3" Type="http://schemas.openxmlformats.org/officeDocument/2006/relationships/tags" Target="../tags/tag4974.xml"/><Relationship Id="rId2" Type="http://schemas.openxmlformats.org/officeDocument/2006/relationships/tags" Target="../tags/tag4973.xml"/><Relationship Id="rId13" Type="http://schemas.openxmlformats.org/officeDocument/2006/relationships/tags" Target="../tags/tag4983.xml"/><Relationship Id="rId12" Type="http://schemas.openxmlformats.org/officeDocument/2006/relationships/tags" Target="../tags/tag4982.xml"/><Relationship Id="rId11" Type="http://schemas.openxmlformats.org/officeDocument/2006/relationships/tags" Target="../tags/tag4981.xml"/><Relationship Id="rId10" Type="http://schemas.openxmlformats.org/officeDocument/2006/relationships/tags" Target="../tags/tag4980.xml"/><Relationship Id="rId1" Type="http://schemas.openxmlformats.org/officeDocument/2006/relationships/slideMaster" Target="../slideMasters/slideMaster23.xml"/></Relationships>
</file>

<file path=ppt/slideLayouts/_rels/slideLayout428.xml.rels><?xml version="1.0" encoding="UTF-8" standalone="yes"?>
<Relationships xmlns="http://schemas.openxmlformats.org/package/2006/relationships"><Relationship Id="rId9" Type="http://schemas.openxmlformats.org/officeDocument/2006/relationships/tags" Target="../tags/tag4991.xml"/><Relationship Id="rId8" Type="http://schemas.openxmlformats.org/officeDocument/2006/relationships/tags" Target="../tags/tag4990.xml"/><Relationship Id="rId7" Type="http://schemas.openxmlformats.org/officeDocument/2006/relationships/tags" Target="../tags/tag4989.xml"/><Relationship Id="rId6" Type="http://schemas.openxmlformats.org/officeDocument/2006/relationships/tags" Target="../tags/tag4988.xml"/><Relationship Id="rId5" Type="http://schemas.openxmlformats.org/officeDocument/2006/relationships/tags" Target="../tags/tag4987.xml"/><Relationship Id="rId4" Type="http://schemas.openxmlformats.org/officeDocument/2006/relationships/tags" Target="../tags/tag4986.xml"/><Relationship Id="rId3" Type="http://schemas.openxmlformats.org/officeDocument/2006/relationships/tags" Target="../tags/tag4985.xml"/><Relationship Id="rId2" Type="http://schemas.openxmlformats.org/officeDocument/2006/relationships/tags" Target="../tags/tag4984.xml"/><Relationship Id="rId17" Type="http://schemas.openxmlformats.org/officeDocument/2006/relationships/tags" Target="../tags/tag4999.xml"/><Relationship Id="rId16" Type="http://schemas.openxmlformats.org/officeDocument/2006/relationships/tags" Target="../tags/tag4998.xml"/><Relationship Id="rId15" Type="http://schemas.openxmlformats.org/officeDocument/2006/relationships/tags" Target="../tags/tag4997.xml"/><Relationship Id="rId14" Type="http://schemas.openxmlformats.org/officeDocument/2006/relationships/tags" Target="../tags/tag4996.xml"/><Relationship Id="rId13" Type="http://schemas.openxmlformats.org/officeDocument/2006/relationships/tags" Target="../tags/tag4995.xml"/><Relationship Id="rId12" Type="http://schemas.openxmlformats.org/officeDocument/2006/relationships/tags" Target="../tags/tag4994.xml"/><Relationship Id="rId11" Type="http://schemas.openxmlformats.org/officeDocument/2006/relationships/tags" Target="../tags/tag4993.xml"/><Relationship Id="rId10" Type="http://schemas.openxmlformats.org/officeDocument/2006/relationships/tags" Target="../tags/tag4992.xml"/><Relationship Id="rId1" Type="http://schemas.openxmlformats.org/officeDocument/2006/relationships/slideMaster" Target="../slideMasters/slideMaster2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9" Type="http://schemas.openxmlformats.org/officeDocument/2006/relationships/tags" Target="../tags/tag5013.xml"/><Relationship Id="rId8" Type="http://schemas.openxmlformats.org/officeDocument/2006/relationships/tags" Target="../tags/tag5012.xml"/><Relationship Id="rId7" Type="http://schemas.openxmlformats.org/officeDocument/2006/relationships/tags" Target="../tags/tag5011.xml"/><Relationship Id="rId6" Type="http://schemas.openxmlformats.org/officeDocument/2006/relationships/tags" Target="../tags/tag5010.xml"/><Relationship Id="rId5" Type="http://schemas.openxmlformats.org/officeDocument/2006/relationships/tags" Target="../tags/tag5009.xml"/><Relationship Id="rId4" Type="http://schemas.openxmlformats.org/officeDocument/2006/relationships/tags" Target="../tags/tag5008.xml"/><Relationship Id="rId3" Type="http://schemas.openxmlformats.org/officeDocument/2006/relationships/tags" Target="../tags/tag5007.xml"/><Relationship Id="rId2" Type="http://schemas.openxmlformats.org/officeDocument/2006/relationships/tags" Target="../tags/tag5006.xml"/><Relationship Id="rId17" Type="http://schemas.openxmlformats.org/officeDocument/2006/relationships/tags" Target="../tags/tag5021.xml"/><Relationship Id="rId16" Type="http://schemas.openxmlformats.org/officeDocument/2006/relationships/tags" Target="../tags/tag5020.xml"/><Relationship Id="rId15" Type="http://schemas.openxmlformats.org/officeDocument/2006/relationships/tags" Target="../tags/tag5019.xml"/><Relationship Id="rId14" Type="http://schemas.openxmlformats.org/officeDocument/2006/relationships/tags" Target="../tags/tag5018.xml"/><Relationship Id="rId13" Type="http://schemas.openxmlformats.org/officeDocument/2006/relationships/tags" Target="../tags/tag5017.xml"/><Relationship Id="rId12" Type="http://schemas.openxmlformats.org/officeDocument/2006/relationships/tags" Target="../tags/tag5016.xml"/><Relationship Id="rId11" Type="http://schemas.openxmlformats.org/officeDocument/2006/relationships/tags" Target="../tags/tag5015.xml"/><Relationship Id="rId10" Type="http://schemas.openxmlformats.org/officeDocument/2006/relationships/tags" Target="../tags/tag5014.xml"/><Relationship Id="rId1" Type="http://schemas.openxmlformats.org/officeDocument/2006/relationships/slideMaster" Target="../slideMasters/slideMaster24.xml"/></Relationships>
</file>

<file path=ppt/slideLayouts/_rels/slideLayout431.xml.rels><?xml version="1.0" encoding="UTF-8" standalone="yes"?>
<Relationships xmlns="http://schemas.openxmlformats.org/package/2006/relationships"><Relationship Id="rId9" Type="http://schemas.openxmlformats.org/officeDocument/2006/relationships/tags" Target="../tags/tag5028.xml"/><Relationship Id="rId8" Type="http://schemas.openxmlformats.org/officeDocument/2006/relationships/tags" Target="../tags/tag5027.xml"/><Relationship Id="rId7" Type="http://schemas.openxmlformats.org/officeDocument/2006/relationships/tags" Target="../tags/tag5026.xml"/><Relationship Id="rId6" Type="http://schemas.openxmlformats.org/officeDocument/2006/relationships/tags" Target="../tags/tag5025.xml"/><Relationship Id="rId5" Type="http://schemas.openxmlformats.org/officeDocument/2006/relationships/tags" Target="../tags/tag5024.xml"/><Relationship Id="rId4" Type="http://schemas.openxmlformats.org/officeDocument/2006/relationships/image" Target="../media/image1.png"/><Relationship Id="rId3" Type="http://schemas.openxmlformats.org/officeDocument/2006/relationships/tags" Target="../tags/tag5023.xml"/><Relationship Id="rId2" Type="http://schemas.openxmlformats.org/officeDocument/2006/relationships/tags" Target="../tags/tag5022.xml"/><Relationship Id="rId10" Type="http://schemas.openxmlformats.org/officeDocument/2006/relationships/tags" Target="../tags/tag5029.xml"/><Relationship Id="rId1" Type="http://schemas.openxmlformats.org/officeDocument/2006/relationships/slideMaster" Target="../slideMasters/slideMaster24.xml"/></Relationships>
</file>

<file path=ppt/slideLayouts/_rels/slideLayout432.xml.rels><?xml version="1.0" encoding="UTF-8" standalone="yes"?>
<Relationships xmlns="http://schemas.openxmlformats.org/package/2006/relationships"><Relationship Id="rId9" Type="http://schemas.openxmlformats.org/officeDocument/2006/relationships/tags" Target="../tags/tag5037.xml"/><Relationship Id="rId8" Type="http://schemas.openxmlformats.org/officeDocument/2006/relationships/tags" Target="../tags/tag5036.xml"/><Relationship Id="rId7" Type="http://schemas.openxmlformats.org/officeDocument/2006/relationships/tags" Target="../tags/tag5035.xml"/><Relationship Id="rId6" Type="http://schemas.openxmlformats.org/officeDocument/2006/relationships/tags" Target="../tags/tag5034.xml"/><Relationship Id="rId5" Type="http://schemas.openxmlformats.org/officeDocument/2006/relationships/tags" Target="../tags/tag5033.xml"/><Relationship Id="rId4" Type="http://schemas.openxmlformats.org/officeDocument/2006/relationships/tags" Target="../tags/tag5032.xml"/><Relationship Id="rId3" Type="http://schemas.openxmlformats.org/officeDocument/2006/relationships/tags" Target="../tags/tag5031.xml"/><Relationship Id="rId2" Type="http://schemas.openxmlformats.org/officeDocument/2006/relationships/tags" Target="../tags/tag5030.xml"/><Relationship Id="rId11" Type="http://schemas.openxmlformats.org/officeDocument/2006/relationships/tags" Target="../tags/tag5039.xml"/><Relationship Id="rId10" Type="http://schemas.openxmlformats.org/officeDocument/2006/relationships/tags" Target="../tags/tag5038.xml"/><Relationship Id="rId1" Type="http://schemas.openxmlformats.org/officeDocument/2006/relationships/slideMaster" Target="../slideMasters/slideMaster24.xml"/></Relationships>
</file>

<file path=ppt/slideLayouts/_rels/slideLayout433.xml.rels><?xml version="1.0" encoding="UTF-8" standalone="yes"?>
<Relationships xmlns="http://schemas.openxmlformats.org/package/2006/relationships"><Relationship Id="rId9" Type="http://schemas.openxmlformats.org/officeDocument/2006/relationships/tags" Target="../tags/tag5046.xml"/><Relationship Id="rId8" Type="http://schemas.openxmlformats.org/officeDocument/2006/relationships/tags" Target="../tags/tag5045.xml"/><Relationship Id="rId7" Type="http://schemas.openxmlformats.org/officeDocument/2006/relationships/tags" Target="../tags/tag5044.xml"/><Relationship Id="rId6" Type="http://schemas.openxmlformats.org/officeDocument/2006/relationships/tags" Target="../tags/tag5043.xml"/><Relationship Id="rId5" Type="http://schemas.openxmlformats.org/officeDocument/2006/relationships/tags" Target="../tags/tag5042.xml"/><Relationship Id="rId4" Type="http://schemas.openxmlformats.org/officeDocument/2006/relationships/image" Target="../media/image1.png"/><Relationship Id="rId3" Type="http://schemas.openxmlformats.org/officeDocument/2006/relationships/tags" Target="../tags/tag5041.xml"/><Relationship Id="rId2" Type="http://schemas.openxmlformats.org/officeDocument/2006/relationships/tags" Target="../tags/tag5040.xml"/><Relationship Id="rId11" Type="http://schemas.openxmlformats.org/officeDocument/2006/relationships/tags" Target="../tags/tag5048.xml"/><Relationship Id="rId10" Type="http://schemas.openxmlformats.org/officeDocument/2006/relationships/tags" Target="../tags/tag5047.xml"/><Relationship Id="rId1" Type="http://schemas.openxmlformats.org/officeDocument/2006/relationships/slideMaster" Target="../slideMasters/slideMaster24.xml"/></Relationships>
</file>

<file path=ppt/slideLayouts/_rels/slideLayout434.xml.rels><?xml version="1.0" encoding="UTF-8" standalone="yes"?>
<Relationships xmlns="http://schemas.openxmlformats.org/package/2006/relationships"><Relationship Id="rId9" Type="http://schemas.openxmlformats.org/officeDocument/2006/relationships/tags" Target="../tags/tag5055.xml"/><Relationship Id="rId8" Type="http://schemas.openxmlformats.org/officeDocument/2006/relationships/tags" Target="../tags/tag5054.xml"/><Relationship Id="rId7" Type="http://schemas.openxmlformats.org/officeDocument/2006/relationships/tags" Target="../tags/tag5053.xml"/><Relationship Id="rId6" Type="http://schemas.openxmlformats.org/officeDocument/2006/relationships/tags" Target="../tags/tag5052.xml"/><Relationship Id="rId5" Type="http://schemas.openxmlformats.org/officeDocument/2006/relationships/tags" Target="../tags/tag5051.xml"/><Relationship Id="rId4" Type="http://schemas.openxmlformats.org/officeDocument/2006/relationships/image" Target="../media/image1.png"/><Relationship Id="rId3" Type="http://schemas.openxmlformats.org/officeDocument/2006/relationships/tags" Target="../tags/tag5050.xml"/><Relationship Id="rId2" Type="http://schemas.openxmlformats.org/officeDocument/2006/relationships/tags" Target="../tags/tag5049.xml"/><Relationship Id="rId13" Type="http://schemas.openxmlformats.org/officeDocument/2006/relationships/tags" Target="../tags/tag5059.xml"/><Relationship Id="rId12" Type="http://schemas.openxmlformats.org/officeDocument/2006/relationships/tags" Target="../tags/tag5058.xml"/><Relationship Id="rId11" Type="http://schemas.openxmlformats.org/officeDocument/2006/relationships/tags" Target="../tags/tag5057.xml"/><Relationship Id="rId10" Type="http://schemas.openxmlformats.org/officeDocument/2006/relationships/tags" Target="../tags/tag5056.xml"/><Relationship Id="rId1" Type="http://schemas.openxmlformats.org/officeDocument/2006/relationships/slideMaster" Target="../slideMasters/slideMaster24.xml"/></Relationships>
</file>

<file path=ppt/slideLayouts/_rels/slideLayout435.xml.rels><?xml version="1.0" encoding="UTF-8" standalone="yes"?>
<Relationships xmlns="http://schemas.openxmlformats.org/package/2006/relationships"><Relationship Id="rId9" Type="http://schemas.openxmlformats.org/officeDocument/2006/relationships/tags" Target="../tags/tag5067.xml"/><Relationship Id="rId8" Type="http://schemas.openxmlformats.org/officeDocument/2006/relationships/tags" Target="../tags/tag5066.xml"/><Relationship Id="rId7" Type="http://schemas.openxmlformats.org/officeDocument/2006/relationships/tags" Target="../tags/tag5065.xml"/><Relationship Id="rId6" Type="http://schemas.openxmlformats.org/officeDocument/2006/relationships/tags" Target="../tags/tag5064.xml"/><Relationship Id="rId5" Type="http://schemas.openxmlformats.org/officeDocument/2006/relationships/tags" Target="../tags/tag5063.xml"/><Relationship Id="rId4" Type="http://schemas.openxmlformats.org/officeDocument/2006/relationships/tags" Target="../tags/tag5062.xml"/><Relationship Id="rId3" Type="http://schemas.openxmlformats.org/officeDocument/2006/relationships/tags" Target="../tags/tag5061.xml"/><Relationship Id="rId2" Type="http://schemas.openxmlformats.org/officeDocument/2006/relationships/tags" Target="../tags/tag5060.xml"/><Relationship Id="rId10" Type="http://schemas.openxmlformats.org/officeDocument/2006/relationships/tags" Target="../tags/tag5068.xml"/><Relationship Id="rId1" Type="http://schemas.openxmlformats.org/officeDocument/2006/relationships/slideMaster" Target="../slideMasters/slideMaster24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tags" Target="../tags/tag5071.xml"/><Relationship Id="rId3" Type="http://schemas.openxmlformats.org/officeDocument/2006/relationships/tags" Target="../tags/tag5070.xml"/><Relationship Id="rId2" Type="http://schemas.openxmlformats.org/officeDocument/2006/relationships/tags" Target="../tags/tag5069.xml"/><Relationship Id="rId1" Type="http://schemas.openxmlformats.org/officeDocument/2006/relationships/slideMaster" Target="../slideMasters/slideMaster24.xml"/></Relationships>
</file>

<file path=ppt/slideLayouts/_rels/slideLayout437.xml.rels><?xml version="1.0" encoding="UTF-8" standalone="yes"?>
<Relationships xmlns="http://schemas.openxmlformats.org/package/2006/relationships"><Relationship Id="rId9" Type="http://schemas.openxmlformats.org/officeDocument/2006/relationships/tags" Target="../tags/tag5078.xml"/><Relationship Id="rId8" Type="http://schemas.openxmlformats.org/officeDocument/2006/relationships/tags" Target="../tags/tag5077.xml"/><Relationship Id="rId7" Type="http://schemas.openxmlformats.org/officeDocument/2006/relationships/tags" Target="../tags/tag5076.xml"/><Relationship Id="rId6" Type="http://schemas.openxmlformats.org/officeDocument/2006/relationships/tags" Target="../tags/tag5075.xml"/><Relationship Id="rId5" Type="http://schemas.openxmlformats.org/officeDocument/2006/relationships/tags" Target="../tags/tag5074.xml"/><Relationship Id="rId4" Type="http://schemas.openxmlformats.org/officeDocument/2006/relationships/image" Target="../media/image1.png"/><Relationship Id="rId3" Type="http://schemas.openxmlformats.org/officeDocument/2006/relationships/tags" Target="../tags/tag5073.xml"/><Relationship Id="rId2" Type="http://schemas.openxmlformats.org/officeDocument/2006/relationships/tags" Target="../tags/tag5072.xml"/><Relationship Id="rId11" Type="http://schemas.openxmlformats.org/officeDocument/2006/relationships/tags" Target="../tags/tag5080.xml"/><Relationship Id="rId10" Type="http://schemas.openxmlformats.org/officeDocument/2006/relationships/tags" Target="../tags/tag5079.xml"/><Relationship Id="rId1" Type="http://schemas.openxmlformats.org/officeDocument/2006/relationships/slideMaster" Target="../slideMasters/slideMaster24.xml"/></Relationships>
</file>

<file path=ppt/slideLayouts/_rels/slideLayout438.xml.rels><?xml version="1.0" encoding="UTF-8" standalone="yes"?>
<Relationships xmlns="http://schemas.openxmlformats.org/package/2006/relationships"><Relationship Id="rId9" Type="http://schemas.openxmlformats.org/officeDocument/2006/relationships/tags" Target="../tags/tag5088.xml"/><Relationship Id="rId8" Type="http://schemas.openxmlformats.org/officeDocument/2006/relationships/tags" Target="../tags/tag5087.xml"/><Relationship Id="rId7" Type="http://schemas.openxmlformats.org/officeDocument/2006/relationships/tags" Target="../tags/tag5086.xml"/><Relationship Id="rId6" Type="http://schemas.openxmlformats.org/officeDocument/2006/relationships/tags" Target="../tags/tag5085.xml"/><Relationship Id="rId5" Type="http://schemas.openxmlformats.org/officeDocument/2006/relationships/tags" Target="../tags/tag5084.xml"/><Relationship Id="rId4" Type="http://schemas.openxmlformats.org/officeDocument/2006/relationships/tags" Target="../tags/tag5083.xml"/><Relationship Id="rId3" Type="http://schemas.openxmlformats.org/officeDocument/2006/relationships/tags" Target="../tags/tag5082.xml"/><Relationship Id="rId2" Type="http://schemas.openxmlformats.org/officeDocument/2006/relationships/tags" Target="../tags/tag5081.xml"/><Relationship Id="rId18" Type="http://schemas.openxmlformats.org/officeDocument/2006/relationships/tags" Target="../tags/tag5097.xml"/><Relationship Id="rId17" Type="http://schemas.openxmlformats.org/officeDocument/2006/relationships/tags" Target="../tags/tag5096.xml"/><Relationship Id="rId16" Type="http://schemas.openxmlformats.org/officeDocument/2006/relationships/tags" Target="../tags/tag5095.xml"/><Relationship Id="rId15" Type="http://schemas.openxmlformats.org/officeDocument/2006/relationships/tags" Target="../tags/tag5094.xml"/><Relationship Id="rId14" Type="http://schemas.openxmlformats.org/officeDocument/2006/relationships/tags" Target="../tags/tag5093.xml"/><Relationship Id="rId13" Type="http://schemas.openxmlformats.org/officeDocument/2006/relationships/tags" Target="../tags/tag5092.xml"/><Relationship Id="rId12" Type="http://schemas.openxmlformats.org/officeDocument/2006/relationships/tags" Target="../tags/tag5091.xml"/><Relationship Id="rId11" Type="http://schemas.openxmlformats.org/officeDocument/2006/relationships/tags" Target="../tags/tag5090.xml"/><Relationship Id="rId10" Type="http://schemas.openxmlformats.org/officeDocument/2006/relationships/tags" Target="../tags/tag5089.xml"/><Relationship Id="rId1" Type="http://schemas.openxmlformats.org/officeDocument/2006/relationships/slideMaster" Target="../slideMasters/slideMaster24.xml"/></Relationships>
</file>

<file path=ppt/slideLayouts/_rels/slideLayout439.xml.rels><?xml version="1.0" encoding="UTF-8" standalone="yes"?>
<Relationships xmlns="http://schemas.openxmlformats.org/package/2006/relationships"><Relationship Id="rId9" Type="http://schemas.openxmlformats.org/officeDocument/2006/relationships/tags" Target="../tags/tag5105.xml"/><Relationship Id="rId8" Type="http://schemas.openxmlformats.org/officeDocument/2006/relationships/tags" Target="../tags/tag5104.xml"/><Relationship Id="rId7" Type="http://schemas.openxmlformats.org/officeDocument/2006/relationships/tags" Target="../tags/tag5103.xml"/><Relationship Id="rId6" Type="http://schemas.openxmlformats.org/officeDocument/2006/relationships/tags" Target="../tags/tag5102.xml"/><Relationship Id="rId5" Type="http://schemas.openxmlformats.org/officeDocument/2006/relationships/tags" Target="../tags/tag5101.xml"/><Relationship Id="rId4" Type="http://schemas.openxmlformats.org/officeDocument/2006/relationships/tags" Target="../tags/tag5100.xml"/><Relationship Id="rId3" Type="http://schemas.openxmlformats.org/officeDocument/2006/relationships/tags" Target="../tags/tag5099.xml"/><Relationship Id="rId2" Type="http://schemas.openxmlformats.org/officeDocument/2006/relationships/tags" Target="../tags/tag5098.xml"/><Relationship Id="rId17" Type="http://schemas.openxmlformats.org/officeDocument/2006/relationships/tags" Target="../tags/tag5113.xml"/><Relationship Id="rId16" Type="http://schemas.openxmlformats.org/officeDocument/2006/relationships/tags" Target="../tags/tag5112.xml"/><Relationship Id="rId15" Type="http://schemas.openxmlformats.org/officeDocument/2006/relationships/tags" Target="../tags/tag5111.xml"/><Relationship Id="rId14" Type="http://schemas.openxmlformats.org/officeDocument/2006/relationships/tags" Target="../tags/tag5110.xml"/><Relationship Id="rId13" Type="http://schemas.openxmlformats.org/officeDocument/2006/relationships/tags" Target="../tags/tag5109.xml"/><Relationship Id="rId12" Type="http://schemas.openxmlformats.org/officeDocument/2006/relationships/tags" Target="../tags/tag5108.xml"/><Relationship Id="rId11" Type="http://schemas.openxmlformats.org/officeDocument/2006/relationships/tags" Target="../tags/tag5107.xml"/><Relationship Id="rId10" Type="http://schemas.openxmlformats.org/officeDocument/2006/relationships/tags" Target="../tags/tag5106.xml"/><Relationship Id="rId1" Type="http://schemas.openxmlformats.org/officeDocument/2006/relationships/slideMaster" Target="../slideMasters/slideMaster2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tags" Target="../tags/tag377.xml"/><Relationship Id="rId10" Type="http://schemas.openxmlformats.org/officeDocument/2006/relationships/tags" Target="../tags/tag376.xml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9" Type="http://schemas.openxmlformats.org/officeDocument/2006/relationships/tags" Target="../tags/tag5121.xml"/><Relationship Id="rId8" Type="http://schemas.openxmlformats.org/officeDocument/2006/relationships/tags" Target="../tags/tag5120.xml"/><Relationship Id="rId7" Type="http://schemas.openxmlformats.org/officeDocument/2006/relationships/tags" Target="../tags/tag5119.xml"/><Relationship Id="rId6" Type="http://schemas.openxmlformats.org/officeDocument/2006/relationships/tags" Target="../tags/tag5118.xml"/><Relationship Id="rId5" Type="http://schemas.openxmlformats.org/officeDocument/2006/relationships/tags" Target="../tags/tag5117.xml"/><Relationship Id="rId4" Type="http://schemas.openxmlformats.org/officeDocument/2006/relationships/tags" Target="../tags/tag5116.xml"/><Relationship Id="rId3" Type="http://schemas.openxmlformats.org/officeDocument/2006/relationships/tags" Target="../tags/tag5115.xml"/><Relationship Id="rId2" Type="http://schemas.openxmlformats.org/officeDocument/2006/relationships/tags" Target="../tags/tag5114.xml"/><Relationship Id="rId15" Type="http://schemas.openxmlformats.org/officeDocument/2006/relationships/tags" Target="../tags/tag5127.xml"/><Relationship Id="rId14" Type="http://schemas.openxmlformats.org/officeDocument/2006/relationships/tags" Target="../tags/tag5126.xml"/><Relationship Id="rId13" Type="http://schemas.openxmlformats.org/officeDocument/2006/relationships/tags" Target="../tags/tag5125.xml"/><Relationship Id="rId12" Type="http://schemas.openxmlformats.org/officeDocument/2006/relationships/tags" Target="../tags/tag5124.xml"/><Relationship Id="rId11" Type="http://schemas.openxmlformats.org/officeDocument/2006/relationships/tags" Target="../tags/tag5123.xml"/><Relationship Id="rId10" Type="http://schemas.openxmlformats.org/officeDocument/2006/relationships/tags" Target="../tags/tag5122.xml"/><Relationship Id="rId1" Type="http://schemas.openxmlformats.org/officeDocument/2006/relationships/slideMaster" Target="../slideMasters/slideMaster24.xml"/></Relationships>
</file>

<file path=ppt/slideLayouts/_rels/slideLayout441.xml.rels><?xml version="1.0" encoding="UTF-8" standalone="yes"?>
<Relationships xmlns="http://schemas.openxmlformats.org/package/2006/relationships"><Relationship Id="rId8" Type="http://schemas.openxmlformats.org/officeDocument/2006/relationships/tags" Target="../tags/tag5133.xml"/><Relationship Id="rId7" Type="http://schemas.openxmlformats.org/officeDocument/2006/relationships/tags" Target="../tags/tag5132.xml"/><Relationship Id="rId6" Type="http://schemas.openxmlformats.org/officeDocument/2006/relationships/tags" Target="../tags/tag5131.xml"/><Relationship Id="rId5" Type="http://schemas.openxmlformats.org/officeDocument/2006/relationships/tags" Target="../tags/tag5130.xml"/><Relationship Id="rId4" Type="http://schemas.openxmlformats.org/officeDocument/2006/relationships/tags" Target="../tags/tag5129.xml"/><Relationship Id="rId3" Type="http://schemas.openxmlformats.org/officeDocument/2006/relationships/image" Target="../media/image1.png"/><Relationship Id="rId2" Type="http://schemas.openxmlformats.org/officeDocument/2006/relationships/tags" Target="../tags/tag5128.xml"/><Relationship Id="rId1" Type="http://schemas.openxmlformats.org/officeDocument/2006/relationships/slideMaster" Target="../slideMasters/slideMaster24.xml"/></Relationships>
</file>

<file path=ppt/slideLayouts/_rels/slideLayout442.xml.rels><?xml version="1.0" encoding="UTF-8" standalone="yes"?>
<Relationships xmlns="http://schemas.openxmlformats.org/package/2006/relationships"><Relationship Id="rId9" Type="http://schemas.openxmlformats.org/officeDocument/2006/relationships/tags" Target="../tags/tag5141.xml"/><Relationship Id="rId8" Type="http://schemas.openxmlformats.org/officeDocument/2006/relationships/tags" Target="../tags/tag5140.xml"/><Relationship Id="rId7" Type="http://schemas.openxmlformats.org/officeDocument/2006/relationships/tags" Target="../tags/tag5139.xml"/><Relationship Id="rId6" Type="http://schemas.openxmlformats.org/officeDocument/2006/relationships/tags" Target="../tags/tag5138.xml"/><Relationship Id="rId5" Type="http://schemas.openxmlformats.org/officeDocument/2006/relationships/tags" Target="../tags/tag5137.xml"/><Relationship Id="rId4" Type="http://schemas.openxmlformats.org/officeDocument/2006/relationships/tags" Target="../tags/tag5136.xml"/><Relationship Id="rId3" Type="http://schemas.openxmlformats.org/officeDocument/2006/relationships/tags" Target="../tags/tag5135.xml"/><Relationship Id="rId2" Type="http://schemas.openxmlformats.org/officeDocument/2006/relationships/tags" Target="../tags/tag5134.xml"/><Relationship Id="rId17" Type="http://schemas.openxmlformats.org/officeDocument/2006/relationships/tags" Target="../tags/tag5149.xml"/><Relationship Id="rId16" Type="http://schemas.openxmlformats.org/officeDocument/2006/relationships/tags" Target="../tags/tag5148.xml"/><Relationship Id="rId15" Type="http://schemas.openxmlformats.org/officeDocument/2006/relationships/tags" Target="../tags/tag5147.xml"/><Relationship Id="rId14" Type="http://schemas.openxmlformats.org/officeDocument/2006/relationships/tags" Target="../tags/tag5146.xml"/><Relationship Id="rId13" Type="http://schemas.openxmlformats.org/officeDocument/2006/relationships/tags" Target="../tags/tag5145.xml"/><Relationship Id="rId12" Type="http://schemas.openxmlformats.org/officeDocument/2006/relationships/tags" Target="../tags/tag5144.xml"/><Relationship Id="rId11" Type="http://schemas.openxmlformats.org/officeDocument/2006/relationships/tags" Target="../tags/tag5143.xml"/><Relationship Id="rId10" Type="http://schemas.openxmlformats.org/officeDocument/2006/relationships/tags" Target="../tags/tag5142.xml"/><Relationship Id="rId1" Type="http://schemas.openxmlformats.org/officeDocument/2006/relationships/slideMaster" Target="../slideMasters/slideMaster24.xml"/></Relationships>
</file>

<file path=ppt/slideLayouts/_rels/slideLayout443.xml.rels><?xml version="1.0" encoding="UTF-8" standalone="yes"?>
<Relationships xmlns="http://schemas.openxmlformats.org/package/2006/relationships"><Relationship Id="rId9" Type="http://schemas.openxmlformats.org/officeDocument/2006/relationships/tags" Target="../tags/tag5157.xml"/><Relationship Id="rId8" Type="http://schemas.openxmlformats.org/officeDocument/2006/relationships/tags" Target="../tags/tag5156.xml"/><Relationship Id="rId7" Type="http://schemas.openxmlformats.org/officeDocument/2006/relationships/tags" Target="../tags/tag5155.xml"/><Relationship Id="rId6" Type="http://schemas.openxmlformats.org/officeDocument/2006/relationships/tags" Target="../tags/tag5154.xml"/><Relationship Id="rId5" Type="http://schemas.openxmlformats.org/officeDocument/2006/relationships/tags" Target="../tags/tag5153.xml"/><Relationship Id="rId4" Type="http://schemas.openxmlformats.org/officeDocument/2006/relationships/tags" Target="../tags/tag5152.xml"/><Relationship Id="rId3" Type="http://schemas.openxmlformats.org/officeDocument/2006/relationships/tags" Target="../tags/tag5151.xml"/><Relationship Id="rId2" Type="http://schemas.openxmlformats.org/officeDocument/2006/relationships/tags" Target="../tags/tag5150.xml"/><Relationship Id="rId18" Type="http://schemas.openxmlformats.org/officeDocument/2006/relationships/tags" Target="../tags/tag5166.xml"/><Relationship Id="rId17" Type="http://schemas.openxmlformats.org/officeDocument/2006/relationships/tags" Target="../tags/tag5165.xml"/><Relationship Id="rId16" Type="http://schemas.openxmlformats.org/officeDocument/2006/relationships/tags" Target="../tags/tag5164.xml"/><Relationship Id="rId15" Type="http://schemas.openxmlformats.org/officeDocument/2006/relationships/tags" Target="../tags/tag5163.xml"/><Relationship Id="rId14" Type="http://schemas.openxmlformats.org/officeDocument/2006/relationships/tags" Target="../tags/tag5162.xml"/><Relationship Id="rId13" Type="http://schemas.openxmlformats.org/officeDocument/2006/relationships/tags" Target="../tags/tag5161.xml"/><Relationship Id="rId12" Type="http://schemas.openxmlformats.org/officeDocument/2006/relationships/tags" Target="../tags/tag5160.xml"/><Relationship Id="rId11" Type="http://schemas.openxmlformats.org/officeDocument/2006/relationships/tags" Target="../tags/tag5159.xml"/><Relationship Id="rId10" Type="http://schemas.openxmlformats.org/officeDocument/2006/relationships/tags" Target="../tags/tag5158.xml"/><Relationship Id="rId1" Type="http://schemas.openxmlformats.org/officeDocument/2006/relationships/slideMaster" Target="../slideMasters/slideMaster24.xml"/></Relationships>
</file>

<file path=ppt/slideLayouts/_rels/slideLayout444.xml.rels><?xml version="1.0" encoding="UTF-8" standalone="yes"?>
<Relationships xmlns="http://schemas.openxmlformats.org/package/2006/relationships"><Relationship Id="rId9" Type="http://schemas.openxmlformats.org/officeDocument/2006/relationships/tags" Target="../tags/tag5174.xml"/><Relationship Id="rId8" Type="http://schemas.openxmlformats.org/officeDocument/2006/relationships/tags" Target="../tags/tag5173.xml"/><Relationship Id="rId7" Type="http://schemas.openxmlformats.org/officeDocument/2006/relationships/tags" Target="../tags/tag5172.xml"/><Relationship Id="rId6" Type="http://schemas.openxmlformats.org/officeDocument/2006/relationships/tags" Target="../tags/tag5171.xml"/><Relationship Id="rId5" Type="http://schemas.openxmlformats.org/officeDocument/2006/relationships/tags" Target="../tags/tag5170.xml"/><Relationship Id="rId4" Type="http://schemas.openxmlformats.org/officeDocument/2006/relationships/tags" Target="../tags/tag5169.xml"/><Relationship Id="rId3" Type="http://schemas.openxmlformats.org/officeDocument/2006/relationships/tags" Target="../tags/tag5168.xml"/><Relationship Id="rId2" Type="http://schemas.openxmlformats.org/officeDocument/2006/relationships/tags" Target="../tags/tag5167.xml"/><Relationship Id="rId18" Type="http://schemas.openxmlformats.org/officeDocument/2006/relationships/tags" Target="../tags/tag5183.xml"/><Relationship Id="rId17" Type="http://schemas.openxmlformats.org/officeDocument/2006/relationships/tags" Target="../tags/tag5182.xml"/><Relationship Id="rId16" Type="http://schemas.openxmlformats.org/officeDocument/2006/relationships/tags" Target="../tags/tag5181.xml"/><Relationship Id="rId15" Type="http://schemas.openxmlformats.org/officeDocument/2006/relationships/tags" Target="../tags/tag5180.xml"/><Relationship Id="rId14" Type="http://schemas.openxmlformats.org/officeDocument/2006/relationships/tags" Target="../tags/tag5179.xml"/><Relationship Id="rId13" Type="http://schemas.openxmlformats.org/officeDocument/2006/relationships/tags" Target="../tags/tag5178.xml"/><Relationship Id="rId12" Type="http://schemas.openxmlformats.org/officeDocument/2006/relationships/tags" Target="../tags/tag5177.xml"/><Relationship Id="rId11" Type="http://schemas.openxmlformats.org/officeDocument/2006/relationships/tags" Target="../tags/tag5176.xml"/><Relationship Id="rId10" Type="http://schemas.openxmlformats.org/officeDocument/2006/relationships/tags" Target="../tags/tag5175.xml"/><Relationship Id="rId1" Type="http://schemas.openxmlformats.org/officeDocument/2006/relationships/slideMaster" Target="../slideMasters/slideMaster24.xml"/></Relationships>
</file>

<file path=ppt/slideLayouts/_rels/slideLayout445.xml.rels><?xml version="1.0" encoding="UTF-8" standalone="yes"?>
<Relationships xmlns="http://schemas.openxmlformats.org/package/2006/relationships"><Relationship Id="rId9" Type="http://schemas.openxmlformats.org/officeDocument/2006/relationships/tags" Target="../tags/tag5191.xml"/><Relationship Id="rId8" Type="http://schemas.openxmlformats.org/officeDocument/2006/relationships/tags" Target="../tags/tag5190.xml"/><Relationship Id="rId7" Type="http://schemas.openxmlformats.org/officeDocument/2006/relationships/tags" Target="../tags/tag5189.xml"/><Relationship Id="rId6" Type="http://schemas.openxmlformats.org/officeDocument/2006/relationships/tags" Target="../tags/tag5188.xml"/><Relationship Id="rId5" Type="http://schemas.openxmlformats.org/officeDocument/2006/relationships/tags" Target="../tags/tag5187.xml"/><Relationship Id="rId4" Type="http://schemas.openxmlformats.org/officeDocument/2006/relationships/tags" Target="../tags/tag5186.xml"/><Relationship Id="rId3" Type="http://schemas.openxmlformats.org/officeDocument/2006/relationships/tags" Target="../tags/tag5185.xml"/><Relationship Id="rId2" Type="http://schemas.openxmlformats.org/officeDocument/2006/relationships/tags" Target="../tags/tag5184.xml"/><Relationship Id="rId18" Type="http://schemas.openxmlformats.org/officeDocument/2006/relationships/tags" Target="../tags/tag5200.xml"/><Relationship Id="rId17" Type="http://schemas.openxmlformats.org/officeDocument/2006/relationships/tags" Target="../tags/tag5199.xml"/><Relationship Id="rId16" Type="http://schemas.openxmlformats.org/officeDocument/2006/relationships/tags" Target="../tags/tag5198.xml"/><Relationship Id="rId15" Type="http://schemas.openxmlformats.org/officeDocument/2006/relationships/tags" Target="../tags/tag5197.xml"/><Relationship Id="rId14" Type="http://schemas.openxmlformats.org/officeDocument/2006/relationships/tags" Target="../tags/tag5196.xml"/><Relationship Id="rId13" Type="http://schemas.openxmlformats.org/officeDocument/2006/relationships/tags" Target="../tags/tag5195.xml"/><Relationship Id="rId12" Type="http://schemas.openxmlformats.org/officeDocument/2006/relationships/tags" Target="../tags/tag5194.xml"/><Relationship Id="rId11" Type="http://schemas.openxmlformats.org/officeDocument/2006/relationships/tags" Target="../tags/tag5193.xml"/><Relationship Id="rId10" Type="http://schemas.openxmlformats.org/officeDocument/2006/relationships/tags" Target="../tags/tag5192.xml"/><Relationship Id="rId1" Type="http://schemas.openxmlformats.org/officeDocument/2006/relationships/slideMaster" Target="../slideMasters/slideMaster24.xml"/></Relationships>
</file>

<file path=ppt/slideLayouts/_rels/slideLayout446.xml.rels><?xml version="1.0" encoding="UTF-8" standalone="yes"?>
<Relationships xmlns="http://schemas.openxmlformats.org/package/2006/relationships"><Relationship Id="rId9" Type="http://schemas.openxmlformats.org/officeDocument/2006/relationships/tags" Target="../tags/tag5207.xml"/><Relationship Id="rId8" Type="http://schemas.openxmlformats.org/officeDocument/2006/relationships/tags" Target="../tags/tag5206.xml"/><Relationship Id="rId7" Type="http://schemas.openxmlformats.org/officeDocument/2006/relationships/tags" Target="../tags/tag5205.xml"/><Relationship Id="rId6" Type="http://schemas.openxmlformats.org/officeDocument/2006/relationships/tags" Target="../tags/tag5204.xml"/><Relationship Id="rId5" Type="http://schemas.openxmlformats.org/officeDocument/2006/relationships/tags" Target="../tags/tag5203.xml"/><Relationship Id="rId4" Type="http://schemas.openxmlformats.org/officeDocument/2006/relationships/image" Target="../media/image1.png"/><Relationship Id="rId3" Type="http://schemas.openxmlformats.org/officeDocument/2006/relationships/tags" Target="../tags/tag5202.xml"/><Relationship Id="rId2" Type="http://schemas.openxmlformats.org/officeDocument/2006/relationships/tags" Target="../tags/tag5201.xml"/><Relationship Id="rId13" Type="http://schemas.openxmlformats.org/officeDocument/2006/relationships/tags" Target="../tags/tag5211.xml"/><Relationship Id="rId12" Type="http://schemas.openxmlformats.org/officeDocument/2006/relationships/tags" Target="../tags/tag5210.xml"/><Relationship Id="rId11" Type="http://schemas.openxmlformats.org/officeDocument/2006/relationships/tags" Target="../tags/tag5209.xml"/><Relationship Id="rId10" Type="http://schemas.openxmlformats.org/officeDocument/2006/relationships/tags" Target="../tags/tag5208.xml"/><Relationship Id="rId1" Type="http://schemas.openxmlformats.org/officeDocument/2006/relationships/slideMaster" Target="../slideMasters/slideMaster24.xml"/></Relationships>
</file>

<file path=ppt/slideLayouts/_rels/slideLayout447.xml.rels><?xml version="1.0" encoding="UTF-8" standalone="yes"?>
<Relationships xmlns="http://schemas.openxmlformats.org/package/2006/relationships"><Relationship Id="rId9" Type="http://schemas.openxmlformats.org/officeDocument/2006/relationships/tags" Target="../tags/tag5219.xml"/><Relationship Id="rId8" Type="http://schemas.openxmlformats.org/officeDocument/2006/relationships/tags" Target="../tags/tag5218.xml"/><Relationship Id="rId7" Type="http://schemas.openxmlformats.org/officeDocument/2006/relationships/tags" Target="../tags/tag5217.xml"/><Relationship Id="rId6" Type="http://schemas.openxmlformats.org/officeDocument/2006/relationships/tags" Target="../tags/tag5216.xml"/><Relationship Id="rId5" Type="http://schemas.openxmlformats.org/officeDocument/2006/relationships/tags" Target="../tags/tag5215.xml"/><Relationship Id="rId4" Type="http://schemas.openxmlformats.org/officeDocument/2006/relationships/tags" Target="../tags/tag5214.xml"/><Relationship Id="rId3" Type="http://schemas.openxmlformats.org/officeDocument/2006/relationships/tags" Target="../tags/tag5213.xml"/><Relationship Id="rId2" Type="http://schemas.openxmlformats.org/officeDocument/2006/relationships/tags" Target="../tags/tag5212.xml"/><Relationship Id="rId17" Type="http://schemas.openxmlformats.org/officeDocument/2006/relationships/tags" Target="../tags/tag5227.xml"/><Relationship Id="rId16" Type="http://schemas.openxmlformats.org/officeDocument/2006/relationships/tags" Target="../tags/tag5226.xml"/><Relationship Id="rId15" Type="http://schemas.openxmlformats.org/officeDocument/2006/relationships/tags" Target="../tags/tag5225.xml"/><Relationship Id="rId14" Type="http://schemas.openxmlformats.org/officeDocument/2006/relationships/tags" Target="../tags/tag5224.xml"/><Relationship Id="rId13" Type="http://schemas.openxmlformats.org/officeDocument/2006/relationships/tags" Target="../tags/tag5223.xml"/><Relationship Id="rId12" Type="http://schemas.openxmlformats.org/officeDocument/2006/relationships/tags" Target="../tags/tag5222.xml"/><Relationship Id="rId11" Type="http://schemas.openxmlformats.org/officeDocument/2006/relationships/tags" Target="../tags/tag5221.xml"/><Relationship Id="rId10" Type="http://schemas.openxmlformats.org/officeDocument/2006/relationships/tags" Target="../tags/tag5220.xml"/><Relationship Id="rId1" Type="http://schemas.openxmlformats.org/officeDocument/2006/relationships/slideMaster" Target="../slideMasters/slideMaster2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49.xml.rels><?xml version="1.0" encoding="UTF-8" standalone="yes"?>
<Relationships xmlns="http://schemas.openxmlformats.org/package/2006/relationships"><Relationship Id="rId9" Type="http://schemas.openxmlformats.org/officeDocument/2006/relationships/tags" Target="../tags/tag5241.xml"/><Relationship Id="rId8" Type="http://schemas.openxmlformats.org/officeDocument/2006/relationships/tags" Target="../tags/tag5240.xml"/><Relationship Id="rId7" Type="http://schemas.openxmlformats.org/officeDocument/2006/relationships/tags" Target="../tags/tag5239.xml"/><Relationship Id="rId6" Type="http://schemas.openxmlformats.org/officeDocument/2006/relationships/tags" Target="../tags/tag5238.xml"/><Relationship Id="rId5" Type="http://schemas.openxmlformats.org/officeDocument/2006/relationships/tags" Target="../tags/tag5237.xml"/><Relationship Id="rId4" Type="http://schemas.openxmlformats.org/officeDocument/2006/relationships/tags" Target="../tags/tag5236.xml"/><Relationship Id="rId3" Type="http://schemas.openxmlformats.org/officeDocument/2006/relationships/tags" Target="../tags/tag5235.xml"/><Relationship Id="rId2" Type="http://schemas.openxmlformats.org/officeDocument/2006/relationships/tags" Target="../tags/tag5234.xml"/><Relationship Id="rId17" Type="http://schemas.openxmlformats.org/officeDocument/2006/relationships/tags" Target="../tags/tag5249.xml"/><Relationship Id="rId16" Type="http://schemas.openxmlformats.org/officeDocument/2006/relationships/tags" Target="../tags/tag5248.xml"/><Relationship Id="rId15" Type="http://schemas.openxmlformats.org/officeDocument/2006/relationships/tags" Target="../tags/tag5247.xml"/><Relationship Id="rId14" Type="http://schemas.openxmlformats.org/officeDocument/2006/relationships/tags" Target="../tags/tag5246.xml"/><Relationship Id="rId13" Type="http://schemas.openxmlformats.org/officeDocument/2006/relationships/tags" Target="../tags/tag5245.xml"/><Relationship Id="rId12" Type="http://schemas.openxmlformats.org/officeDocument/2006/relationships/tags" Target="../tags/tag5244.xml"/><Relationship Id="rId11" Type="http://schemas.openxmlformats.org/officeDocument/2006/relationships/tags" Target="../tags/tag5243.xml"/><Relationship Id="rId10" Type="http://schemas.openxmlformats.org/officeDocument/2006/relationships/tags" Target="../tags/tag5242.xml"/><Relationship Id="rId1" Type="http://schemas.openxmlformats.org/officeDocument/2006/relationships/slideMaster" Target="../slideMasters/slideMaster25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8" Type="http://schemas.openxmlformats.org/officeDocument/2006/relationships/tags" Target="../tags/tag401.xml"/><Relationship Id="rId17" Type="http://schemas.openxmlformats.org/officeDocument/2006/relationships/tags" Target="../tags/tag400.xml"/><Relationship Id="rId16" Type="http://schemas.openxmlformats.org/officeDocument/2006/relationships/tags" Target="../tags/tag399.xml"/><Relationship Id="rId15" Type="http://schemas.openxmlformats.org/officeDocument/2006/relationships/tags" Target="../tags/tag398.xml"/><Relationship Id="rId14" Type="http://schemas.openxmlformats.org/officeDocument/2006/relationships/tags" Target="../tags/tag397.xml"/><Relationship Id="rId13" Type="http://schemas.openxmlformats.org/officeDocument/2006/relationships/tags" Target="../tags/tag396.xml"/><Relationship Id="rId12" Type="http://schemas.openxmlformats.org/officeDocument/2006/relationships/tags" Target="../tags/tag395.xml"/><Relationship Id="rId11" Type="http://schemas.openxmlformats.org/officeDocument/2006/relationships/tags" Target="../tags/tag394.xml"/><Relationship Id="rId10" Type="http://schemas.openxmlformats.org/officeDocument/2006/relationships/tags" Target="../tags/tag393.xml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9" Type="http://schemas.openxmlformats.org/officeDocument/2006/relationships/tags" Target="../tags/tag5256.xml"/><Relationship Id="rId8" Type="http://schemas.openxmlformats.org/officeDocument/2006/relationships/tags" Target="../tags/tag5255.xml"/><Relationship Id="rId7" Type="http://schemas.openxmlformats.org/officeDocument/2006/relationships/tags" Target="../tags/tag5254.xml"/><Relationship Id="rId6" Type="http://schemas.openxmlformats.org/officeDocument/2006/relationships/tags" Target="../tags/tag5253.xml"/><Relationship Id="rId5" Type="http://schemas.openxmlformats.org/officeDocument/2006/relationships/tags" Target="../tags/tag5252.xml"/><Relationship Id="rId4" Type="http://schemas.openxmlformats.org/officeDocument/2006/relationships/image" Target="../media/image1.png"/><Relationship Id="rId3" Type="http://schemas.openxmlformats.org/officeDocument/2006/relationships/tags" Target="../tags/tag5251.xml"/><Relationship Id="rId2" Type="http://schemas.openxmlformats.org/officeDocument/2006/relationships/tags" Target="../tags/tag5250.xml"/><Relationship Id="rId10" Type="http://schemas.openxmlformats.org/officeDocument/2006/relationships/tags" Target="../tags/tag5257.xml"/><Relationship Id="rId1" Type="http://schemas.openxmlformats.org/officeDocument/2006/relationships/slideMaster" Target="../slideMasters/slideMaster25.xml"/></Relationships>
</file>

<file path=ppt/slideLayouts/_rels/slideLayout451.xml.rels><?xml version="1.0" encoding="UTF-8" standalone="yes"?>
<Relationships xmlns="http://schemas.openxmlformats.org/package/2006/relationships"><Relationship Id="rId9" Type="http://schemas.openxmlformats.org/officeDocument/2006/relationships/tags" Target="../tags/tag5265.xml"/><Relationship Id="rId8" Type="http://schemas.openxmlformats.org/officeDocument/2006/relationships/tags" Target="../tags/tag5264.xml"/><Relationship Id="rId7" Type="http://schemas.openxmlformats.org/officeDocument/2006/relationships/tags" Target="../tags/tag5263.xml"/><Relationship Id="rId6" Type="http://schemas.openxmlformats.org/officeDocument/2006/relationships/tags" Target="../tags/tag5262.xml"/><Relationship Id="rId5" Type="http://schemas.openxmlformats.org/officeDocument/2006/relationships/tags" Target="../tags/tag5261.xml"/><Relationship Id="rId4" Type="http://schemas.openxmlformats.org/officeDocument/2006/relationships/tags" Target="../tags/tag5260.xml"/><Relationship Id="rId3" Type="http://schemas.openxmlformats.org/officeDocument/2006/relationships/tags" Target="../tags/tag5259.xml"/><Relationship Id="rId2" Type="http://schemas.openxmlformats.org/officeDocument/2006/relationships/tags" Target="../tags/tag5258.xml"/><Relationship Id="rId11" Type="http://schemas.openxmlformats.org/officeDocument/2006/relationships/tags" Target="../tags/tag5267.xml"/><Relationship Id="rId10" Type="http://schemas.openxmlformats.org/officeDocument/2006/relationships/tags" Target="../tags/tag5266.xml"/><Relationship Id="rId1" Type="http://schemas.openxmlformats.org/officeDocument/2006/relationships/slideMaster" Target="../slideMasters/slideMaster25.xml"/></Relationships>
</file>

<file path=ppt/slideLayouts/_rels/slideLayout452.xml.rels><?xml version="1.0" encoding="UTF-8" standalone="yes"?>
<Relationships xmlns="http://schemas.openxmlformats.org/package/2006/relationships"><Relationship Id="rId9" Type="http://schemas.openxmlformats.org/officeDocument/2006/relationships/tags" Target="../tags/tag5274.xml"/><Relationship Id="rId8" Type="http://schemas.openxmlformats.org/officeDocument/2006/relationships/tags" Target="../tags/tag5273.xml"/><Relationship Id="rId7" Type="http://schemas.openxmlformats.org/officeDocument/2006/relationships/tags" Target="../tags/tag5272.xml"/><Relationship Id="rId6" Type="http://schemas.openxmlformats.org/officeDocument/2006/relationships/tags" Target="../tags/tag5271.xml"/><Relationship Id="rId5" Type="http://schemas.openxmlformats.org/officeDocument/2006/relationships/tags" Target="../tags/tag5270.xml"/><Relationship Id="rId4" Type="http://schemas.openxmlformats.org/officeDocument/2006/relationships/image" Target="../media/image1.png"/><Relationship Id="rId3" Type="http://schemas.openxmlformats.org/officeDocument/2006/relationships/tags" Target="../tags/tag5269.xml"/><Relationship Id="rId2" Type="http://schemas.openxmlformats.org/officeDocument/2006/relationships/tags" Target="../tags/tag5268.xml"/><Relationship Id="rId11" Type="http://schemas.openxmlformats.org/officeDocument/2006/relationships/tags" Target="../tags/tag5276.xml"/><Relationship Id="rId10" Type="http://schemas.openxmlformats.org/officeDocument/2006/relationships/tags" Target="../tags/tag5275.xml"/><Relationship Id="rId1" Type="http://schemas.openxmlformats.org/officeDocument/2006/relationships/slideMaster" Target="../slideMasters/slideMaster25.xml"/></Relationships>
</file>

<file path=ppt/slideLayouts/_rels/slideLayout453.xml.rels><?xml version="1.0" encoding="UTF-8" standalone="yes"?>
<Relationships xmlns="http://schemas.openxmlformats.org/package/2006/relationships"><Relationship Id="rId9" Type="http://schemas.openxmlformats.org/officeDocument/2006/relationships/tags" Target="../tags/tag5283.xml"/><Relationship Id="rId8" Type="http://schemas.openxmlformats.org/officeDocument/2006/relationships/tags" Target="../tags/tag5282.xml"/><Relationship Id="rId7" Type="http://schemas.openxmlformats.org/officeDocument/2006/relationships/tags" Target="../tags/tag5281.xml"/><Relationship Id="rId6" Type="http://schemas.openxmlformats.org/officeDocument/2006/relationships/tags" Target="../tags/tag5280.xml"/><Relationship Id="rId5" Type="http://schemas.openxmlformats.org/officeDocument/2006/relationships/tags" Target="../tags/tag5279.xml"/><Relationship Id="rId4" Type="http://schemas.openxmlformats.org/officeDocument/2006/relationships/image" Target="../media/image1.png"/><Relationship Id="rId3" Type="http://schemas.openxmlformats.org/officeDocument/2006/relationships/tags" Target="../tags/tag5278.xml"/><Relationship Id="rId2" Type="http://schemas.openxmlformats.org/officeDocument/2006/relationships/tags" Target="../tags/tag5277.xml"/><Relationship Id="rId13" Type="http://schemas.openxmlformats.org/officeDocument/2006/relationships/tags" Target="../tags/tag5287.xml"/><Relationship Id="rId12" Type="http://schemas.openxmlformats.org/officeDocument/2006/relationships/tags" Target="../tags/tag5286.xml"/><Relationship Id="rId11" Type="http://schemas.openxmlformats.org/officeDocument/2006/relationships/tags" Target="../tags/tag5285.xml"/><Relationship Id="rId10" Type="http://schemas.openxmlformats.org/officeDocument/2006/relationships/tags" Target="../tags/tag5284.xml"/><Relationship Id="rId1" Type="http://schemas.openxmlformats.org/officeDocument/2006/relationships/slideMaster" Target="../slideMasters/slideMaster25.xml"/></Relationships>
</file>

<file path=ppt/slideLayouts/_rels/slideLayout454.xml.rels><?xml version="1.0" encoding="UTF-8" standalone="yes"?>
<Relationships xmlns="http://schemas.openxmlformats.org/package/2006/relationships"><Relationship Id="rId9" Type="http://schemas.openxmlformats.org/officeDocument/2006/relationships/tags" Target="../tags/tag5295.xml"/><Relationship Id="rId8" Type="http://schemas.openxmlformats.org/officeDocument/2006/relationships/tags" Target="../tags/tag5294.xml"/><Relationship Id="rId7" Type="http://schemas.openxmlformats.org/officeDocument/2006/relationships/tags" Target="../tags/tag5293.xml"/><Relationship Id="rId6" Type="http://schemas.openxmlformats.org/officeDocument/2006/relationships/tags" Target="../tags/tag5292.xml"/><Relationship Id="rId5" Type="http://schemas.openxmlformats.org/officeDocument/2006/relationships/tags" Target="../tags/tag5291.xml"/><Relationship Id="rId4" Type="http://schemas.openxmlformats.org/officeDocument/2006/relationships/tags" Target="../tags/tag5290.xml"/><Relationship Id="rId3" Type="http://schemas.openxmlformats.org/officeDocument/2006/relationships/tags" Target="../tags/tag5289.xml"/><Relationship Id="rId2" Type="http://schemas.openxmlformats.org/officeDocument/2006/relationships/tags" Target="../tags/tag5288.xml"/><Relationship Id="rId10" Type="http://schemas.openxmlformats.org/officeDocument/2006/relationships/tags" Target="../tags/tag5296.xml"/><Relationship Id="rId1" Type="http://schemas.openxmlformats.org/officeDocument/2006/relationships/slideMaster" Target="../slideMasters/slideMaster25.xml"/></Relationships>
</file>

<file path=ppt/slideLayouts/_rels/slideLayout455.xml.rels><?xml version="1.0" encoding="UTF-8" standalone="yes"?>
<Relationships xmlns="http://schemas.openxmlformats.org/package/2006/relationships"><Relationship Id="rId4" Type="http://schemas.openxmlformats.org/officeDocument/2006/relationships/tags" Target="../tags/tag5299.xml"/><Relationship Id="rId3" Type="http://schemas.openxmlformats.org/officeDocument/2006/relationships/tags" Target="../tags/tag5298.xml"/><Relationship Id="rId2" Type="http://schemas.openxmlformats.org/officeDocument/2006/relationships/tags" Target="../tags/tag5297.xml"/><Relationship Id="rId1" Type="http://schemas.openxmlformats.org/officeDocument/2006/relationships/slideMaster" Target="../slideMasters/slideMaster25.xml"/></Relationships>
</file>

<file path=ppt/slideLayouts/_rels/slideLayout456.xml.rels><?xml version="1.0" encoding="UTF-8" standalone="yes"?>
<Relationships xmlns="http://schemas.openxmlformats.org/package/2006/relationships"><Relationship Id="rId9" Type="http://schemas.openxmlformats.org/officeDocument/2006/relationships/tags" Target="../tags/tag5306.xml"/><Relationship Id="rId8" Type="http://schemas.openxmlformats.org/officeDocument/2006/relationships/tags" Target="../tags/tag5305.xml"/><Relationship Id="rId7" Type="http://schemas.openxmlformats.org/officeDocument/2006/relationships/tags" Target="../tags/tag5304.xml"/><Relationship Id="rId6" Type="http://schemas.openxmlformats.org/officeDocument/2006/relationships/tags" Target="../tags/tag5303.xml"/><Relationship Id="rId5" Type="http://schemas.openxmlformats.org/officeDocument/2006/relationships/tags" Target="../tags/tag5302.xml"/><Relationship Id="rId4" Type="http://schemas.openxmlformats.org/officeDocument/2006/relationships/image" Target="../media/image1.png"/><Relationship Id="rId3" Type="http://schemas.openxmlformats.org/officeDocument/2006/relationships/tags" Target="../tags/tag5301.xml"/><Relationship Id="rId2" Type="http://schemas.openxmlformats.org/officeDocument/2006/relationships/tags" Target="../tags/tag5300.xml"/><Relationship Id="rId11" Type="http://schemas.openxmlformats.org/officeDocument/2006/relationships/tags" Target="../tags/tag5308.xml"/><Relationship Id="rId10" Type="http://schemas.openxmlformats.org/officeDocument/2006/relationships/tags" Target="../tags/tag5307.xml"/><Relationship Id="rId1" Type="http://schemas.openxmlformats.org/officeDocument/2006/relationships/slideMaster" Target="../slideMasters/slideMaster25.xml"/></Relationships>
</file>

<file path=ppt/slideLayouts/_rels/slideLayout457.xml.rels><?xml version="1.0" encoding="UTF-8" standalone="yes"?>
<Relationships xmlns="http://schemas.openxmlformats.org/package/2006/relationships"><Relationship Id="rId9" Type="http://schemas.openxmlformats.org/officeDocument/2006/relationships/tags" Target="../tags/tag5316.xml"/><Relationship Id="rId8" Type="http://schemas.openxmlformats.org/officeDocument/2006/relationships/tags" Target="../tags/tag5315.xml"/><Relationship Id="rId7" Type="http://schemas.openxmlformats.org/officeDocument/2006/relationships/tags" Target="../tags/tag5314.xml"/><Relationship Id="rId6" Type="http://schemas.openxmlformats.org/officeDocument/2006/relationships/tags" Target="../tags/tag5313.xml"/><Relationship Id="rId5" Type="http://schemas.openxmlformats.org/officeDocument/2006/relationships/tags" Target="../tags/tag5312.xml"/><Relationship Id="rId4" Type="http://schemas.openxmlformats.org/officeDocument/2006/relationships/tags" Target="../tags/tag5311.xml"/><Relationship Id="rId3" Type="http://schemas.openxmlformats.org/officeDocument/2006/relationships/tags" Target="../tags/tag5310.xml"/><Relationship Id="rId2" Type="http://schemas.openxmlformats.org/officeDocument/2006/relationships/tags" Target="../tags/tag5309.xml"/><Relationship Id="rId18" Type="http://schemas.openxmlformats.org/officeDocument/2006/relationships/tags" Target="../tags/tag5325.xml"/><Relationship Id="rId17" Type="http://schemas.openxmlformats.org/officeDocument/2006/relationships/tags" Target="../tags/tag5324.xml"/><Relationship Id="rId16" Type="http://schemas.openxmlformats.org/officeDocument/2006/relationships/tags" Target="../tags/tag5323.xml"/><Relationship Id="rId15" Type="http://schemas.openxmlformats.org/officeDocument/2006/relationships/tags" Target="../tags/tag5322.xml"/><Relationship Id="rId14" Type="http://schemas.openxmlformats.org/officeDocument/2006/relationships/tags" Target="../tags/tag5321.xml"/><Relationship Id="rId13" Type="http://schemas.openxmlformats.org/officeDocument/2006/relationships/tags" Target="../tags/tag5320.xml"/><Relationship Id="rId12" Type="http://schemas.openxmlformats.org/officeDocument/2006/relationships/tags" Target="../tags/tag5319.xml"/><Relationship Id="rId11" Type="http://schemas.openxmlformats.org/officeDocument/2006/relationships/tags" Target="../tags/tag5318.xml"/><Relationship Id="rId10" Type="http://schemas.openxmlformats.org/officeDocument/2006/relationships/tags" Target="../tags/tag5317.xml"/><Relationship Id="rId1" Type="http://schemas.openxmlformats.org/officeDocument/2006/relationships/slideMaster" Target="../slideMasters/slideMaster25.xml"/></Relationships>
</file>

<file path=ppt/slideLayouts/_rels/slideLayout458.xml.rels><?xml version="1.0" encoding="UTF-8" standalone="yes"?>
<Relationships xmlns="http://schemas.openxmlformats.org/package/2006/relationships"><Relationship Id="rId9" Type="http://schemas.openxmlformats.org/officeDocument/2006/relationships/tags" Target="../tags/tag5333.xml"/><Relationship Id="rId8" Type="http://schemas.openxmlformats.org/officeDocument/2006/relationships/tags" Target="../tags/tag5332.xml"/><Relationship Id="rId7" Type="http://schemas.openxmlformats.org/officeDocument/2006/relationships/tags" Target="../tags/tag5331.xml"/><Relationship Id="rId6" Type="http://schemas.openxmlformats.org/officeDocument/2006/relationships/tags" Target="../tags/tag5330.xml"/><Relationship Id="rId5" Type="http://schemas.openxmlformats.org/officeDocument/2006/relationships/tags" Target="../tags/tag5329.xml"/><Relationship Id="rId4" Type="http://schemas.openxmlformats.org/officeDocument/2006/relationships/tags" Target="../tags/tag5328.xml"/><Relationship Id="rId3" Type="http://schemas.openxmlformats.org/officeDocument/2006/relationships/tags" Target="../tags/tag5327.xml"/><Relationship Id="rId2" Type="http://schemas.openxmlformats.org/officeDocument/2006/relationships/tags" Target="../tags/tag5326.xml"/><Relationship Id="rId17" Type="http://schemas.openxmlformats.org/officeDocument/2006/relationships/tags" Target="../tags/tag5341.xml"/><Relationship Id="rId16" Type="http://schemas.openxmlformats.org/officeDocument/2006/relationships/tags" Target="../tags/tag5340.xml"/><Relationship Id="rId15" Type="http://schemas.openxmlformats.org/officeDocument/2006/relationships/tags" Target="../tags/tag5339.xml"/><Relationship Id="rId14" Type="http://schemas.openxmlformats.org/officeDocument/2006/relationships/tags" Target="../tags/tag5338.xml"/><Relationship Id="rId13" Type="http://schemas.openxmlformats.org/officeDocument/2006/relationships/tags" Target="../tags/tag5337.xml"/><Relationship Id="rId12" Type="http://schemas.openxmlformats.org/officeDocument/2006/relationships/tags" Target="../tags/tag5336.xml"/><Relationship Id="rId11" Type="http://schemas.openxmlformats.org/officeDocument/2006/relationships/tags" Target="../tags/tag5335.xml"/><Relationship Id="rId10" Type="http://schemas.openxmlformats.org/officeDocument/2006/relationships/tags" Target="../tags/tag5334.xml"/><Relationship Id="rId1" Type="http://schemas.openxmlformats.org/officeDocument/2006/relationships/slideMaster" Target="../slideMasters/slideMaster25.xml"/></Relationships>
</file>

<file path=ppt/slideLayouts/_rels/slideLayout459.xml.rels><?xml version="1.0" encoding="UTF-8" standalone="yes"?>
<Relationships xmlns="http://schemas.openxmlformats.org/package/2006/relationships"><Relationship Id="rId9" Type="http://schemas.openxmlformats.org/officeDocument/2006/relationships/tags" Target="../tags/tag5349.xml"/><Relationship Id="rId8" Type="http://schemas.openxmlformats.org/officeDocument/2006/relationships/tags" Target="../tags/tag5348.xml"/><Relationship Id="rId7" Type="http://schemas.openxmlformats.org/officeDocument/2006/relationships/tags" Target="../tags/tag5347.xml"/><Relationship Id="rId6" Type="http://schemas.openxmlformats.org/officeDocument/2006/relationships/tags" Target="../tags/tag5346.xml"/><Relationship Id="rId5" Type="http://schemas.openxmlformats.org/officeDocument/2006/relationships/tags" Target="../tags/tag5345.xml"/><Relationship Id="rId4" Type="http://schemas.openxmlformats.org/officeDocument/2006/relationships/tags" Target="../tags/tag5344.xml"/><Relationship Id="rId3" Type="http://schemas.openxmlformats.org/officeDocument/2006/relationships/tags" Target="../tags/tag5343.xml"/><Relationship Id="rId2" Type="http://schemas.openxmlformats.org/officeDocument/2006/relationships/tags" Target="../tags/tag5342.xml"/><Relationship Id="rId15" Type="http://schemas.openxmlformats.org/officeDocument/2006/relationships/tags" Target="../tags/tag5355.xml"/><Relationship Id="rId14" Type="http://schemas.openxmlformats.org/officeDocument/2006/relationships/tags" Target="../tags/tag5354.xml"/><Relationship Id="rId13" Type="http://schemas.openxmlformats.org/officeDocument/2006/relationships/tags" Target="../tags/tag5353.xml"/><Relationship Id="rId12" Type="http://schemas.openxmlformats.org/officeDocument/2006/relationships/tags" Target="../tags/tag5352.xml"/><Relationship Id="rId11" Type="http://schemas.openxmlformats.org/officeDocument/2006/relationships/tags" Target="../tags/tag5351.xml"/><Relationship Id="rId10" Type="http://schemas.openxmlformats.org/officeDocument/2006/relationships/tags" Target="../tags/tag5350.xml"/><Relationship Id="rId1" Type="http://schemas.openxmlformats.org/officeDocument/2006/relationships/slideMaster" Target="../slideMasters/slideMaster25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8" Type="http://schemas.openxmlformats.org/officeDocument/2006/relationships/tags" Target="../tags/tag5361.xml"/><Relationship Id="rId7" Type="http://schemas.openxmlformats.org/officeDocument/2006/relationships/tags" Target="../tags/tag5360.xml"/><Relationship Id="rId6" Type="http://schemas.openxmlformats.org/officeDocument/2006/relationships/tags" Target="../tags/tag5359.xml"/><Relationship Id="rId5" Type="http://schemas.openxmlformats.org/officeDocument/2006/relationships/tags" Target="../tags/tag5358.xml"/><Relationship Id="rId4" Type="http://schemas.openxmlformats.org/officeDocument/2006/relationships/tags" Target="../tags/tag5357.xml"/><Relationship Id="rId3" Type="http://schemas.openxmlformats.org/officeDocument/2006/relationships/image" Target="../media/image1.png"/><Relationship Id="rId2" Type="http://schemas.openxmlformats.org/officeDocument/2006/relationships/tags" Target="../tags/tag5356.xml"/><Relationship Id="rId1" Type="http://schemas.openxmlformats.org/officeDocument/2006/relationships/slideMaster" Target="../slideMasters/slideMaster25.xml"/></Relationships>
</file>

<file path=ppt/slideLayouts/_rels/slideLayout461.xml.rels><?xml version="1.0" encoding="UTF-8" standalone="yes"?>
<Relationships xmlns="http://schemas.openxmlformats.org/package/2006/relationships"><Relationship Id="rId9" Type="http://schemas.openxmlformats.org/officeDocument/2006/relationships/tags" Target="../tags/tag5369.xml"/><Relationship Id="rId8" Type="http://schemas.openxmlformats.org/officeDocument/2006/relationships/tags" Target="../tags/tag5368.xml"/><Relationship Id="rId7" Type="http://schemas.openxmlformats.org/officeDocument/2006/relationships/tags" Target="../tags/tag5367.xml"/><Relationship Id="rId6" Type="http://schemas.openxmlformats.org/officeDocument/2006/relationships/tags" Target="../tags/tag5366.xml"/><Relationship Id="rId5" Type="http://schemas.openxmlformats.org/officeDocument/2006/relationships/tags" Target="../tags/tag5365.xml"/><Relationship Id="rId4" Type="http://schemas.openxmlformats.org/officeDocument/2006/relationships/tags" Target="../tags/tag5364.xml"/><Relationship Id="rId3" Type="http://schemas.openxmlformats.org/officeDocument/2006/relationships/tags" Target="../tags/tag5363.xml"/><Relationship Id="rId2" Type="http://schemas.openxmlformats.org/officeDocument/2006/relationships/tags" Target="../tags/tag5362.xml"/><Relationship Id="rId17" Type="http://schemas.openxmlformats.org/officeDocument/2006/relationships/tags" Target="../tags/tag5377.xml"/><Relationship Id="rId16" Type="http://schemas.openxmlformats.org/officeDocument/2006/relationships/tags" Target="../tags/tag5376.xml"/><Relationship Id="rId15" Type="http://schemas.openxmlformats.org/officeDocument/2006/relationships/tags" Target="../tags/tag5375.xml"/><Relationship Id="rId14" Type="http://schemas.openxmlformats.org/officeDocument/2006/relationships/tags" Target="../tags/tag5374.xml"/><Relationship Id="rId13" Type="http://schemas.openxmlformats.org/officeDocument/2006/relationships/tags" Target="../tags/tag5373.xml"/><Relationship Id="rId12" Type="http://schemas.openxmlformats.org/officeDocument/2006/relationships/tags" Target="../tags/tag5372.xml"/><Relationship Id="rId11" Type="http://schemas.openxmlformats.org/officeDocument/2006/relationships/tags" Target="../tags/tag5371.xml"/><Relationship Id="rId10" Type="http://schemas.openxmlformats.org/officeDocument/2006/relationships/tags" Target="../tags/tag5370.xml"/><Relationship Id="rId1" Type="http://schemas.openxmlformats.org/officeDocument/2006/relationships/slideMaster" Target="../slideMasters/slideMaster25.xml"/></Relationships>
</file>

<file path=ppt/slideLayouts/_rels/slideLayout462.xml.rels><?xml version="1.0" encoding="UTF-8" standalone="yes"?>
<Relationships xmlns="http://schemas.openxmlformats.org/package/2006/relationships"><Relationship Id="rId9" Type="http://schemas.openxmlformats.org/officeDocument/2006/relationships/tags" Target="../tags/tag5385.xml"/><Relationship Id="rId8" Type="http://schemas.openxmlformats.org/officeDocument/2006/relationships/tags" Target="../tags/tag5384.xml"/><Relationship Id="rId7" Type="http://schemas.openxmlformats.org/officeDocument/2006/relationships/tags" Target="../tags/tag5383.xml"/><Relationship Id="rId6" Type="http://schemas.openxmlformats.org/officeDocument/2006/relationships/tags" Target="../tags/tag5382.xml"/><Relationship Id="rId5" Type="http://schemas.openxmlformats.org/officeDocument/2006/relationships/tags" Target="../tags/tag5381.xml"/><Relationship Id="rId4" Type="http://schemas.openxmlformats.org/officeDocument/2006/relationships/tags" Target="../tags/tag5380.xml"/><Relationship Id="rId3" Type="http://schemas.openxmlformats.org/officeDocument/2006/relationships/tags" Target="../tags/tag5379.xml"/><Relationship Id="rId2" Type="http://schemas.openxmlformats.org/officeDocument/2006/relationships/tags" Target="../tags/tag5378.xml"/><Relationship Id="rId18" Type="http://schemas.openxmlformats.org/officeDocument/2006/relationships/tags" Target="../tags/tag5394.xml"/><Relationship Id="rId17" Type="http://schemas.openxmlformats.org/officeDocument/2006/relationships/tags" Target="../tags/tag5393.xml"/><Relationship Id="rId16" Type="http://schemas.openxmlformats.org/officeDocument/2006/relationships/tags" Target="../tags/tag5392.xml"/><Relationship Id="rId15" Type="http://schemas.openxmlformats.org/officeDocument/2006/relationships/tags" Target="../tags/tag5391.xml"/><Relationship Id="rId14" Type="http://schemas.openxmlformats.org/officeDocument/2006/relationships/tags" Target="../tags/tag5390.xml"/><Relationship Id="rId13" Type="http://schemas.openxmlformats.org/officeDocument/2006/relationships/tags" Target="../tags/tag5389.xml"/><Relationship Id="rId12" Type="http://schemas.openxmlformats.org/officeDocument/2006/relationships/tags" Target="../tags/tag5388.xml"/><Relationship Id="rId11" Type="http://schemas.openxmlformats.org/officeDocument/2006/relationships/tags" Target="../tags/tag5387.xml"/><Relationship Id="rId10" Type="http://schemas.openxmlformats.org/officeDocument/2006/relationships/tags" Target="../tags/tag5386.xml"/><Relationship Id="rId1" Type="http://schemas.openxmlformats.org/officeDocument/2006/relationships/slideMaster" Target="../slideMasters/slideMaster25.xml"/></Relationships>
</file>

<file path=ppt/slideLayouts/_rels/slideLayout463.xml.rels><?xml version="1.0" encoding="UTF-8" standalone="yes"?>
<Relationships xmlns="http://schemas.openxmlformats.org/package/2006/relationships"><Relationship Id="rId9" Type="http://schemas.openxmlformats.org/officeDocument/2006/relationships/tags" Target="../tags/tag5402.xml"/><Relationship Id="rId8" Type="http://schemas.openxmlformats.org/officeDocument/2006/relationships/tags" Target="../tags/tag5401.xml"/><Relationship Id="rId7" Type="http://schemas.openxmlformats.org/officeDocument/2006/relationships/tags" Target="../tags/tag5400.xml"/><Relationship Id="rId6" Type="http://schemas.openxmlformats.org/officeDocument/2006/relationships/tags" Target="../tags/tag5399.xml"/><Relationship Id="rId5" Type="http://schemas.openxmlformats.org/officeDocument/2006/relationships/tags" Target="../tags/tag5398.xml"/><Relationship Id="rId4" Type="http://schemas.openxmlformats.org/officeDocument/2006/relationships/tags" Target="../tags/tag5397.xml"/><Relationship Id="rId3" Type="http://schemas.openxmlformats.org/officeDocument/2006/relationships/tags" Target="../tags/tag5396.xml"/><Relationship Id="rId2" Type="http://schemas.openxmlformats.org/officeDocument/2006/relationships/tags" Target="../tags/tag5395.xml"/><Relationship Id="rId18" Type="http://schemas.openxmlformats.org/officeDocument/2006/relationships/tags" Target="../tags/tag5411.xml"/><Relationship Id="rId17" Type="http://schemas.openxmlformats.org/officeDocument/2006/relationships/tags" Target="../tags/tag5410.xml"/><Relationship Id="rId16" Type="http://schemas.openxmlformats.org/officeDocument/2006/relationships/tags" Target="../tags/tag5409.xml"/><Relationship Id="rId15" Type="http://schemas.openxmlformats.org/officeDocument/2006/relationships/tags" Target="../tags/tag5408.xml"/><Relationship Id="rId14" Type="http://schemas.openxmlformats.org/officeDocument/2006/relationships/tags" Target="../tags/tag5407.xml"/><Relationship Id="rId13" Type="http://schemas.openxmlformats.org/officeDocument/2006/relationships/tags" Target="../tags/tag5406.xml"/><Relationship Id="rId12" Type="http://schemas.openxmlformats.org/officeDocument/2006/relationships/tags" Target="../tags/tag5405.xml"/><Relationship Id="rId11" Type="http://schemas.openxmlformats.org/officeDocument/2006/relationships/tags" Target="../tags/tag5404.xml"/><Relationship Id="rId10" Type="http://schemas.openxmlformats.org/officeDocument/2006/relationships/tags" Target="../tags/tag5403.xml"/><Relationship Id="rId1" Type="http://schemas.openxmlformats.org/officeDocument/2006/relationships/slideMaster" Target="../slideMasters/slideMaster25.xml"/></Relationships>
</file>

<file path=ppt/slideLayouts/_rels/slideLayout464.xml.rels><?xml version="1.0" encoding="UTF-8" standalone="yes"?>
<Relationships xmlns="http://schemas.openxmlformats.org/package/2006/relationships"><Relationship Id="rId9" Type="http://schemas.openxmlformats.org/officeDocument/2006/relationships/tags" Target="../tags/tag5419.xml"/><Relationship Id="rId8" Type="http://schemas.openxmlformats.org/officeDocument/2006/relationships/tags" Target="../tags/tag5418.xml"/><Relationship Id="rId7" Type="http://schemas.openxmlformats.org/officeDocument/2006/relationships/tags" Target="../tags/tag5417.xml"/><Relationship Id="rId6" Type="http://schemas.openxmlformats.org/officeDocument/2006/relationships/tags" Target="../tags/tag5416.xml"/><Relationship Id="rId5" Type="http://schemas.openxmlformats.org/officeDocument/2006/relationships/tags" Target="../tags/tag5415.xml"/><Relationship Id="rId4" Type="http://schemas.openxmlformats.org/officeDocument/2006/relationships/tags" Target="../tags/tag5414.xml"/><Relationship Id="rId3" Type="http://schemas.openxmlformats.org/officeDocument/2006/relationships/tags" Target="../tags/tag5413.xml"/><Relationship Id="rId2" Type="http://schemas.openxmlformats.org/officeDocument/2006/relationships/tags" Target="../tags/tag5412.xml"/><Relationship Id="rId18" Type="http://schemas.openxmlformats.org/officeDocument/2006/relationships/tags" Target="../tags/tag5428.xml"/><Relationship Id="rId17" Type="http://schemas.openxmlformats.org/officeDocument/2006/relationships/tags" Target="../tags/tag5427.xml"/><Relationship Id="rId16" Type="http://schemas.openxmlformats.org/officeDocument/2006/relationships/tags" Target="../tags/tag5426.xml"/><Relationship Id="rId15" Type="http://schemas.openxmlformats.org/officeDocument/2006/relationships/tags" Target="../tags/tag5425.xml"/><Relationship Id="rId14" Type="http://schemas.openxmlformats.org/officeDocument/2006/relationships/tags" Target="../tags/tag5424.xml"/><Relationship Id="rId13" Type="http://schemas.openxmlformats.org/officeDocument/2006/relationships/tags" Target="../tags/tag5423.xml"/><Relationship Id="rId12" Type="http://schemas.openxmlformats.org/officeDocument/2006/relationships/tags" Target="../tags/tag5422.xml"/><Relationship Id="rId11" Type="http://schemas.openxmlformats.org/officeDocument/2006/relationships/tags" Target="../tags/tag5421.xml"/><Relationship Id="rId10" Type="http://schemas.openxmlformats.org/officeDocument/2006/relationships/tags" Target="../tags/tag5420.xml"/><Relationship Id="rId1" Type="http://schemas.openxmlformats.org/officeDocument/2006/relationships/slideMaster" Target="../slideMasters/slideMaster25.xml"/></Relationships>
</file>

<file path=ppt/slideLayouts/_rels/slideLayout465.xml.rels><?xml version="1.0" encoding="UTF-8" standalone="yes"?>
<Relationships xmlns="http://schemas.openxmlformats.org/package/2006/relationships"><Relationship Id="rId9" Type="http://schemas.openxmlformats.org/officeDocument/2006/relationships/tags" Target="../tags/tag5435.xml"/><Relationship Id="rId8" Type="http://schemas.openxmlformats.org/officeDocument/2006/relationships/tags" Target="../tags/tag5434.xml"/><Relationship Id="rId7" Type="http://schemas.openxmlformats.org/officeDocument/2006/relationships/tags" Target="../tags/tag5433.xml"/><Relationship Id="rId6" Type="http://schemas.openxmlformats.org/officeDocument/2006/relationships/tags" Target="../tags/tag5432.xml"/><Relationship Id="rId5" Type="http://schemas.openxmlformats.org/officeDocument/2006/relationships/tags" Target="../tags/tag5431.xml"/><Relationship Id="rId4" Type="http://schemas.openxmlformats.org/officeDocument/2006/relationships/image" Target="../media/image1.png"/><Relationship Id="rId3" Type="http://schemas.openxmlformats.org/officeDocument/2006/relationships/tags" Target="../tags/tag5430.xml"/><Relationship Id="rId2" Type="http://schemas.openxmlformats.org/officeDocument/2006/relationships/tags" Target="../tags/tag5429.xml"/><Relationship Id="rId13" Type="http://schemas.openxmlformats.org/officeDocument/2006/relationships/tags" Target="../tags/tag5439.xml"/><Relationship Id="rId12" Type="http://schemas.openxmlformats.org/officeDocument/2006/relationships/tags" Target="../tags/tag5438.xml"/><Relationship Id="rId11" Type="http://schemas.openxmlformats.org/officeDocument/2006/relationships/tags" Target="../tags/tag5437.xml"/><Relationship Id="rId10" Type="http://schemas.openxmlformats.org/officeDocument/2006/relationships/tags" Target="../tags/tag5436.xml"/><Relationship Id="rId1" Type="http://schemas.openxmlformats.org/officeDocument/2006/relationships/slideMaster" Target="../slideMasters/slideMaster25.xml"/></Relationships>
</file>

<file path=ppt/slideLayouts/_rels/slideLayout466.xml.rels><?xml version="1.0" encoding="UTF-8" standalone="yes"?>
<Relationships xmlns="http://schemas.openxmlformats.org/package/2006/relationships"><Relationship Id="rId9" Type="http://schemas.openxmlformats.org/officeDocument/2006/relationships/tags" Target="../tags/tag5447.xml"/><Relationship Id="rId8" Type="http://schemas.openxmlformats.org/officeDocument/2006/relationships/tags" Target="../tags/tag5446.xml"/><Relationship Id="rId7" Type="http://schemas.openxmlformats.org/officeDocument/2006/relationships/tags" Target="../tags/tag5445.xml"/><Relationship Id="rId6" Type="http://schemas.openxmlformats.org/officeDocument/2006/relationships/tags" Target="../tags/tag5444.xml"/><Relationship Id="rId5" Type="http://schemas.openxmlformats.org/officeDocument/2006/relationships/tags" Target="../tags/tag5443.xml"/><Relationship Id="rId4" Type="http://schemas.openxmlformats.org/officeDocument/2006/relationships/tags" Target="../tags/tag5442.xml"/><Relationship Id="rId3" Type="http://schemas.openxmlformats.org/officeDocument/2006/relationships/tags" Target="../tags/tag5441.xml"/><Relationship Id="rId2" Type="http://schemas.openxmlformats.org/officeDocument/2006/relationships/tags" Target="../tags/tag5440.xml"/><Relationship Id="rId17" Type="http://schemas.openxmlformats.org/officeDocument/2006/relationships/tags" Target="../tags/tag5455.xml"/><Relationship Id="rId16" Type="http://schemas.openxmlformats.org/officeDocument/2006/relationships/tags" Target="../tags/tag5454.xml"/><Relationship Id="rId15" Type="http://schemas.openxmlformats.org/officeDocument/2006/relationships/tags" Target="../tags/tag5453.xml"/><Relationship Id="rId14" Type="http://schemas.openxmlformats.org/officeDocument/2006/relationships/tags" Target="../tags/tag5452.xml"/><Relationship Id="rId13" Type="http://schemas.openxmlformats.org/officeDocument/2006/relationships/tags" Target="../tags/tag5451.xml"/><Relationship Id="rId12" Type="http://schemas.openxmlformats.org/officeDocument/2006/relationships/tags" Target="../tags/tag5450.xml"/><Relationship Id="rId11" Type="http://schemas.openxmlformats.org/officeDocument/2006/relationships/tags" Target="../tags/tag5449.xml"/><Relationship Id="rId10" Type="http://schemas.openxmlformats.org/officeDocument/2006/relationships/tags" Target="../tags/tag5448.xml"/><Relationship Id="rId1" Type="http://schemas.openxmlformats.org/officeDocument/2006/relationships/slideMaster" Target="../slideMasters/slideMaster2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8.xml.rels><?xml version="1.0" encoding="UTF-8" standalone="yes"?>
<Relationships xmlns="http://schemas.openxmlformats.org/package/2006/relationships"><Relationship Id="rId9" Type="http://schemas.openxmlformats.org/officeDocument/2006/relationships/tags" Target="../tags/tag5469.xml"/><Relationship Id="rId8" Type="http://schemas.openxmlformats.org/officeDocument/2006/relationships/tags" Target="../tags/tag5468.xml"/><Relationship Id="rId7" Type="http://schemas.openxmlformats.org/officeDocument/2006/relationships/tags" Target="../tags/tag5467.xml"/><Relationship Id="rId6" Type="http://schemas.openxmlformats.org/officeDocument/2006/relationships/tags" Target="../tags/tag5466.xml"/><Relationship Id="rId5" Type="http://schemas.openxmlformats.org/officeDocument/2006/relationships/tags" Target="../tags/tag5465.xml"/><Relationship Id="rId4" Type="http://schemas.openxmlformats.org/officeDocument/2006/relationships/tags" Target="../tags/tag5464.xml"/><Relationship Id="rId3" Type="http://schemas.openxmlformats.org/officeDocument/2006/relationships/tags" Target="../tags/tag5463.xml"/><Relationship Id="rId2" Type="http://schemas.openxmlformats.org/officeDocument/2006/relationships/tags" Target="../tags/tag5462.xml"/><Relationship Id="rId17" Type="http://schemas.openxmlformats.org/officeDocument/2006/relationships/tags" Target="../tags/tag5477.xml"/><Relationship Id="rId16" Type="http://schemas.openxmlformats.org/officeDocument/2006/relationships/tags" Target="../tags/tag5476.xml"/><Relationship Id="rId15" Type="http://schemas.openxmlformats.org/officeDocument/2006/relationships/tags" Target="../tags/tag5475.xml"/><Relationship Id="rId14" Type="http://schemas.openxmlformats.org/officeDocument/2006/relationships/tags" Target="../tags/tag5474.xml"/><Relationship Id="rId13" Type="http://schemas.openxmlformats.org/officeDocument/2006/relationships/tags" Target="../tags/tag5473.xml"/><Relationship Id="rId12" Type="http://schemas.openxmlformats.org/officeDocument/2006/relationships/tags" Target="../tags/tag5472.xml"/><Relationship Id="rId11" Type="http://schemas.openxmlformats.org/officeDocument/2006/relationships/tags" Target="../tags/tag5471.xml"/><Relationship Id="rId10" Type="http://schemas.openxmlformats.org/officeDocument/2006/relationships/tags" Target="../tags/tag5470.xml"/><Relationship Id="rId1" Type="http://schemas.openxmlformats.org/officeDocument/2006/relationships/slideMaster" Target="../slideMasters/slideMaster26.xml"/></Relationships>
</file>

<file path=ppt/slideLayouts/_rels/slideLayout469.xml.rels><?xml version="1.0" encoding="UTF-8" standalone="yes"?>
<Relationships xmlns="http://schemas.openxmlformats.org/package/2006/relationships"><Relationship Id="rId9" Type="http://schemas.openxmlformats.org/officeDocument/2006/relationships/tags" Target="../tags/tag5484.xml"/><Relationship Id="rId8" Type="http://schemas.openxmlformats.org/officeDocument/2006/relationships/tags" Target="../tags/tag5483.xml"/><Relationship Id="rId7" Type="http://schemas.openxmlformats.org/officeDocument/2006/relationships/tags" Target="../tags/tag5482.xml"/><Relationship Id="rId6" Type="http://schemas.openxmlformats.org/officeDocument/2006/relationships/tags" Target="../tags/tag5481.xml"/><Relationship Id="rId5" Type="http://schemas.openxmlformats.org/officeDocument/2006/relationships/tags" Target="../tags/tag5480.xml"/><Relationship Id="rId4" Type="http://schemas.openxmlformats.org/officeDocument/2006/relationships/image" Target="../media/image1.png"/><Relationship Id="rId3" Type="http://schemas.openxmlformats.org/officeDocument/2006/relationships/tags" Target="../tags/tag5479.xml"/><Relationship Id="rId2" Type="http://schemas.openxmlformats.org/officeDocument/2006/relationships/tags" Target="../tags/tag5478.xml"/><Relationship Id="rId10" Type="http://schemas.openxmlformats.org/officeDocument/2006/relationships/tags" Target="../tags/tag5485.xml"/><Relationship Id="rId1" Type="http://schemas.openxmlformats.org/officeDocument/2006/relationships/slideMaster" Target="../slideMasters/slideMaster26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image" Target="../media/image1.png"/><Relationship Id="rId2" Type="http://schemas.openxmlformats.org/officeDocument/2006/relationships/tags" Target="../tags/tag419.xml"/><Relationship Id="rId13" Type="http://schemas.openxmlformats.org/officeDocument/2006/relationships/image" Target="../media/image2.png"/><Relationship Id="rId12" Type="http://schemas.openxmlformats.org/officeDocument/2006/relationships/tags" Target="../tags/tag428.xml"/><Relationship Id="rId11" Type="http://schemas.openxmlformats.org/officeDocument/2006/relationships/tags" Target="../tags/tag427.xml"/><Relationship Id="rId10" Type="http://schemas.openxmlformats.org/officeDocument/2006/relationships/tags" Target="../tags/tag426.xml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9" Type="http://schemas.openxmlformats.org/officeDocument/2006/relationships/tags" Target="../tags/tag5493.xml"/><Relationship Id="rId8" Type="http://schemas.openxmlformats.org/officeDocument/2006/relationships/tags" Target="../tags/tag5492.xml"/><Relationship Id="rId7" Type="http://schemas.openxmlformats.org/officeDocument/2006/relationships/tags" Target="../tags/tag5491.xml"/><Relationship Id="rId6" Type="http://schemas.openxmlformats.org/officeDocument/2006/relationships/tags" Target="../tags/tag5490.xml"/><Relationship Id="rId5" Type="http://schemas.openxmlformats.org/officeDocument/2006/relationships/tags" Target="../tags/tag5489.xml"/><Relationship Id="rId4" Type="http://schemas.openxmlformats.org/officeDocument/2006/relationships/tags" Target="../tags/tag5488.xml"/><Relationship Id="rId3" Type="http://schemas.openxmlformats.org/officeDocument/2006/relationships/tags" Target="../tags/tag5487.xml"/><Relationship Id="rId2" Type="http://schemas.openxmlformats.org/officeDocument/2006/relationships/tags" Target="../tags/tag5486.xml"/><Relationship Id="rId11" Type="http://schemas.openxmlformats.org/officeDocument/2006/relationships/tags" Target="../tags/tag5495.xml"/><Relationship Id="rId10" Type="http://schemas.openxmlformats.org/officeDocument/2006/relationships/tags" Target="../tags/tag5494.xml"/><Relationship Id="rId1" Type="http://schemas.openxmlformats.org/officeDocument/2006/relationships/slideMaster" Target="../slideMasters/slideMaster26.xml"/></Relationships>
</file>

<file path=ppt/slideLayouts/_rels/slideLayout471.xml.rels><?xml version="1.0" encoding="UTF-8" standalone="yes"?>
<Relationships xmlns="http://schemas.openxmlformats.org/package/2006/relationships"><Relationship Id="rId9" Type="http://schemas.openxmlformats.org/officeDocument/2006/relationships/tags" Target="../tags/tag5502.xml"/><Relationship Id="rId8" Type="http://schemas.openxmlformats.org/officeDocument/2006/relationships/tags" Target="../tags/tag5501.xml"/><Relationship Id="rId7" Type="http://schemas.openxmlformats.org/officeDocument/2006/relationships/tags" Target="../tags/tag5500.xml"/><Relationship Id="rId6" Type="http://schemas.openxmlformats.org/officeDocument/2006/relationships/tags" Target="../tags/tag5499.xml"/><Relationship Id="rId5" Type="http://schemas.openxmlformats.org/officeDocument/2006/relationships/tags" Target="../tags/tag5498.xml"/><Relationship Id="rId4" Type="http://schemas.openxmlformats.org/officeDocument/2006/relationships/image" Target="../media/image1.png"/><Relationship Id="rId3" Type="http://schemas.openxmlformats.org/officeDocument/2006/relationships/tags" Target="../tags/tag5497.xml"/><Relationship Id="rId2" Type="http://schemas.openxmlformats.org/officeDocument/2006/relationships/tags" Target="../tags/tag5496.xml"/><Relationship Id="rId11" Type="http://schemas.openxmlformats.org/officeDocument/2006/relationships/tags" Target="../tags/tag5504.xml"/><Relationship Id="rId10" Type="http://schemas.openxmlformats.org/officeDocument/2006/relationships/tags" Target="../tags/tag5503.xml"/><Relationship Id="rId1" Type="http://schemas.openxmlformats.org/officeDocument/2006/relationships/slideMaster" Target="../slideMasters/slideMaster26.xml"/></Relationships>
</file>

<file path=ppt/slideLayouts/_rels/slideLayout472.xml.rels><?xml version="1.0" encoding="UTF-8" standalone="yes"?>
<Relationships xmlns="http://schemas.openxmlformats.org/package/2006/relationships"><Relationship Id="rId9" Type="http://schemas.openxmlformats.org/officeDocument/2006/relationships/tags" Target="../tags/tag5511.xml"/><Relationship Id="rId8" Type="http://schemas.openxmlformats.org/officeDocument/2006/relationships/tags" Target="../tags/tag5510.xml"/><Relationship Id="rId7" Type="http://schemas.openxmlformats.org/officeDocument/2006/relationships/tags" Target="../tags/tag5509.xml"/><Relationship Id="rId6" Type="http://schemas.openxmlformats.org/officeDocument/2006/relationships/tags" Target="../tags/tag5508.xml"/><Relationship Id="rId5" Type="http://schemas.openxmlformats.org/officeDocument/2006/relationships/tags" Target="../tags/tag5507.xml"/><Relationship Id="rId4" Type="http://schemas.openxmlformats.org/officeDocument/2006/relationships/image" Target="../media/image1.png"/><Relationship Id="rId3" Type="http://schemas.openxmlformats.org/officeDocument/2006/relationships/tags" Target="../tags/tag5506.xml"/><Relationship Id="rId2" Type="http://schemas.openxmlformats.org/officeDocument/2006/relationships/tags" Target="../tags/tag5505.xml"/><Relationship Id="rId13" Type="http://schemas.openxmlformats.org/officeDocument/2006/relationships/tags" Target="../tags/tag5515.xml"/><Relationship Id="rId12" Type="http://schemas.openxmlformats.org/officeDocument/2006/relationships/tags" Target="../tags/tag5514.xml"/><Relationship Id="rId11" Type="http://schemas.openxmlformats.org/officeDocument/2006/relationships/tags" Target="../tags/tag5513.xml"/><Relationship Id="rId10" Type="http://schemas.openxmlformats.org/officeDocument/2006/relationships/tags" Target="../tags/tag5512.xml"/><Relationship Id="rId1" Type="http://schemas.openxmlformats.org/officeDocument/2006/relationships/slideMaster" Target="../slideMasters/slideMaster26.xml"/></Relationships>
</file>

<file path=ppt/slideLayouts/_rels/slideLayout473.xml.rels><?xml version="1.0" encoding="UTF-8" standalone="yes"?>
<Relationships xmlns="http://schemas.openxmlformats.org/package/2006/relationships"><Relationship Id="rId9" Type="http://schemas.openxmlformats.org/officeDocument/2006/relationships/tags" Target="../tags/tag5523.xml"/><Relationship Id="rId8" Type="http://schemas.openxmlformats.org/officeDocument/2006/relationships/tags" Target="../tags/tag5522.xml"/><Relationship Id="rId7" Type="http://schemas.openxmlformats.org/officeDocument/2006/relationships/tags" Target="../tags/tag5521.xml"/><Relationship Id="rId6" Type="http://schemas.openxmlformats.org/officeDocument/2006/relationships/tags" Target="../tags/tag5520.xml"/><Relationship Id="rId5" Type="http://schemas.openxmlformats.org/officeDocument/2006/relationships/tags" Target="../tags/tag5519.xml"/><Relationship Id="rId4" Type="http://schemas.openxmlformats.org/officeDocument/2006/relationships/tags" Target="../tags/tag5518.xml"/><Relationship Id="rId3" Type="http://schemas.openxmlformats.org/officeDocument/2006/relationships/tags" Target="../tags/tag5517.xml"/><Relationship Id="rId2" Type="http://schemas.openxmlformats.org/officeDocument/2006/relationships/tags" Target="../tags/tag5516.xml"/><Relationship Id="rId10" Type="http://schemas.openxmlformats.org/officeDocument/2006/relationships/tags" Target="../tags/tag5524.xml"/><Relationship Id="rId1" Type="http://schemas.openxmlformats.org/officeDocument/2006/relationships/slideMaster" Target="../slideMasters/slideMaster26.xml"/></Relationships>
</file>

<file path=ppt/slideLayouts/_rels/slideLayout474.xml.rels><?xml version="1.0" encoding="UTF-8" standalone="yes"?>
<Relationships xmlns="http://schemas.openxmlformats.org/package/2006/relationships"><Relationship Id="rId4" Type="http://schemas.openxmlformats.org/officeDocument/2006/relationships/tags" Target="../tags/tag5527.xml"/><Relationship Id="rId3" Type="http://schemas.openxmlformats.org/officeDocument/2006/relationships/tags" Target="../tags/tag5526.xml"/><Relationship Id="rId2" Type="http://schemas.openxmlformats.org/officeDocument/2006/relationships/tags" Target="../tags/tag5525.xml"/><Relationship Id="rId1" Type="http://schemas.openxmlformats.org/officeDocument/2006/relationships/slideMaster" Target="../slideMasters/slideMaster26.xml"/></Relationships>
</file>

<file path=ppt/slideLayouts/_rels/slideLayout475.xml.rels><?xml version="1.0" encoding="UTF-8" standalone="yes"?>
<Relationships xmlns="http://schemas.openxmlformats.org/package/2006/relationships"><Relationship Id="rId9" Type="http://schemas.openxmlformats.org/officeDocument/2006/relationships/tags" Target="../tags/tag5534.xml"/><Relationship Id="rId8" Type="http://schemas.openxmlformats.org/officeDocument/2006/relationships/tags" Target="../tags/tag5533.xml"/><Relationship Id="rId7" Type="http://schemas.openxmlformats.org/officeDocument/2006/relationships/tags" Target="../tags/tag5532.xml"/><Relationship Id="rId6" Type="http://schemas.openxmlformats.org/officeDocument/2006/relationships/tags" Target="../tags/tag5531.xml"/><Relationship Id="rId5" Type="http://schemas.openxmlformats.org/officeDocument/2006/relationships/tags" Target="../tags/tag5530.xml"/><Relationship Id="rId4" Type="http://schemas.openxmlformats.org/officeDocument/2006/relationships/image" Target="../media/image1.png"/><Relationship Id="rId3" Type="http://schemas.openxmlformats.org/officeDocument/2006/relationships/tags" Target="../tags/tag5529.xml"/><Relationship Id="rId2" Type="http://schemas.openxmlformats.org/officeDocument/2006/relationships/tags" Target="../tags/tag5528.xml"/><Relationship Id="rId11" Type="http://schemas.openxmlformats.org/officeDocument/2006/relationships/tags" Target="../tags/tag5536.xml"/><Relationship Id="rId10" Type="http://schemas.openxmlformats.org/officeDocument/2006/relationships/tags" Target="../tags/tag5535.xml"/><Relationship Id="rId1" Type="http://schemas.openxmlformats.org/officeDocument/2006/relationships/slideMaster" Target="../slideMasters/slideMaster26.xml"/></Relationships>
</file>

<file path=ppt/slideLayouts/_rels/slideLayout476.xml.rels><?xml version="1.0" encoding="UTF-8" standalone="yes"?>
<Relationships xmlns="http://schemas.openxmlformats.org/package/2006/relationships"><Relationship Id="rId9" Type="http://schemas.openxmlformats.org/officeDocument/2006/relationships/tags" Target="../tags/tag5544.xml"/><Relationship Id="rId8" Type="http://schemas.openxmlformats.org/officeDocument/2006/relationships/tags" Target="../tags/tag5543.xml"/><Relationship Id="rId7" Type="http://schemas.openxmlformats.org/officeDocument/2006/relationships/tags" Target="../tags/tag5542.xml"/><Relationship Id="rId6" Type="http://schemas.openxmlformats.org/officeDocument/2006/relationships/tags" Target="../tags/tag5541.xml"/><Relationship Id="rId5" Type="http://schemas.openxmlformats.org/officeDocument/2006/relationships/tags" Target="../tags/tag5540.xml"/><Relationship Id="rId4" Type="http://schemas.openxmlformats.org/officeDocument/2006/relationships/tags" Target="../tags/tag5539.xml"/><Relationship Id="rId3" Type="http://schemas.openxmlformats.org/officeDocument/2006/relationships/tags" Target="../tags/tag5538.xml"/><Relationship Id="rId2" Type="http://schemas.openxmlformats.org/officeDocument/2006/relationships/tags" Target="../tags/tag5537.xml"/><Relationship Id="rId18" Type="http://schemas.openxmlformats.org/officeDocument/2006/relationships/tags" Target="../tags/tag5553.xml"/><Relationship Id="rId17" Type="http://schemas.openxmlformats.org/officeDocument/2006/relationships/tags" Target="../tags/tag5552.xml"/><Relationship Id="rId16" Type="http://schemas.openxmlformats.org/officeDocument/2006/relationships/tags" Target="../tags/tag5551.xml"/><Relationship Id="rId15" Type="http://schemas.openxmlformats.org/officeDocument/2006/relationships/tags" Target="../tags/tag5550.xml"/><Relationship Id="rId14" Type="http://schemas.openxmlformats.org/officeDocument/2006/relationships/tags" Target="../tags/tag5549.xml"/><Relationship Id="rId13" Type="http://schemas.openxmlformats.org/officeDocument/2006/relationships/tags" Target="../tags/tag5548.xml"/><Relationship Id="rId12" Type="http://schemas.openxmlformats.org/officeDocument/2006/relationships/tags" Target="../tags/tag5547.xml"/><Relationship Id="rId11" Type="http://schemas.openxmlformats.org/officeDocument/2006/relationships/tags" Target="../tags/tag5546.xml"/><Relationship Id="rId10" Type="http://schemas.openxmlformats.org/officeDocument/2006/relationships/tags" Target="../tags/tag5545.xml"/><Relationship Id="rId1" Type="http://schemas.openxmlformats.org/officeDocument/2006/relationships/slideMaster" Target="../slideMasters/slideMaster26.xml"/></Relationships>
</file>

<file path=ppt/slideLayouts/_rels/slideLayout477.xml.rels><?xml version="1.0" encoding="UTF-8" standalone="yes"?>
<Relationships xmlns="http://schemas.openxmlformats.org/package/2006/relationships"><Relationship Id="rId9" Type="http://schemas.openxmlformats.org/officeDocument/2006/relationships/tags" Target="../tags/tag5561.xml"/><Relationship Id="rId8" Type="http://schemas.openxmlformats.org/officeDocument/2006/relationships/tags" Target="../tags/tag5560.xml"/><Relationship Id="rId7" Type="http://schemas.openxmlformats.org/officeDocument/2006/relationships/tags" Target="../tags/tag5559.xml"/><Relationship Id="rId6" Type="http://schemas.openxmlformats.org/officeDocument/2006/relationships/tags" Target="../tags/tag5558.xml"/><Relationship Id="rId5" Type="http://schemas.openxmlformats.org/officeDocument/2006/relationships/tags" Target="../tags/tag5557.xml"/><Relationship Id="rId4" Type="http://schemas.openxmlformats.org/officeDocument/2006/relationships/tags" Target="../tags/tag5556.xml"/><Relationship Id="rId3" Type="http://schemas.openxmlformats.org/officeDocument/2006/relationships/tags" Target="../tags/tag5555.xml"/><Relationship Id="rId2" Type="http://schemas.openxmlformats.org/officeDocument/2006/relationships/tags" Target="../tags/tag5554.xml"/><Relationship Id="rId17" Type="http://schemas.openxmlformats.org/officeDocument/2006/relationships/tags" Target="../tags/tag5569.xml"/><Relationship Id="rId16" Type="http://schemas.openxmlformats.org/officeDocument/2006/relationships/tags" Target="../tags/tag5568.xml"/><Relationship Id="rId15" Type="http://schemas.openxmlformats.org/officeDocument/2006/relationships/tags" Target="../tags/tag5567.xml"/><Relationship Id="rId14" Type="http://schemas.openxmlformats.org/officeDocument/2006/relationships/tags" Target="../tags/tag5566.xml"/><Relationship Id="rId13" Type="http://schemas.openxmlformats.org/officeDocument/2006/relationships/tags" Target="../tags/tag5565.xml"/><Relationship Id="rId12" Type="http://schemas.openxmlformats.org/officeDocument/2006/relationships/tags" Target="../tags/tag5564.xml"/><Relationship Id="rId11" Type="http://schemas.openxmlformats.org/officeDocument/2006/relationships/tags" Target="../tags/tag5563.xml"/><Relationship Id="rId10" Type="http://schemas.openxmlformats.org/officeDocument/2006/relationships/tags" Target="../tags/tag5562.xml"/><Relationship Id="rId1" Type="http://schemas.openxmlformats.org/officeDocument/2006/relationships/slideMaster" Target="../slideMasters/slideMaster26.xml"/></Relationships>
</file>

<file path=ppt/slideLayouts/_rels/slideLayout478.xml.rels><?xml version="1.0" encoding="UTF-8" standalone="yes"?>
<Relationships xmlns="http://schemas.openxmlformats.org/package/2006/relationships"><Relationship Id="rId9" Type="http://schemas.openxmlformats.org/officeDocument/2006/relationships/tags" Target="../tags/tag5577.xml"/><Relationship Id="rId8" Type="http://schemas.openxmlformats.org/officeDocument/2006/relationships/tags" Target="../tags/tag5576.xml"/><Relationship Id="rId7" Type="http://schemas.openxmlformats.org/officeDocument/2006/relationships/tags" Target="../tags/tag5575.xml"/><Relationship Id="rId6" Type="http://schemas.openxmlformats.org/officeDocument/2006/relationships/tags" Target="../tags/tag5574.xml"/><Relationship Id="rId5" Type="http://schemas.openxmlformats.org/officeDocument/2006/relationships/tags" Target="../tags/tag5573.xml"/><Relationship Id="rId4" Type="http://schemas.openxmlformats.org/officeDocument/2006/relationships/tags" Target="../tags/tag5572.xml"/><Relationship Id="rId3" Type="http://schemas.openxmlformats.org/officeDocument/2006/relationships/tags" Target="../tags/tag5571.xml"/><Relationship Id="rId2" Type="http://schemas.openxmlformats.org/officeDocument/2006/relationships/tags" Target="../tags/tag5570.xml"/><Relationship Id="rId15" Type="http://schemas.openxmlformats.org/officeDocument/2006/relationships/tags" Target="../tags/tag5583.xml"/><Relationship Id="rId14" Type="http://schemas.openxmlformats.org/officeDocument/2006/relationships/tags" Target="../tags/tag5582.xml"/><Relationship Id="rId13" Type="http://schemas.openxmlformats.org/officeDocument/2006/relationships/tags" Target="../tags/tag5581.xml"/><Relationship Id="rId12" Type="http://schemas.openxmlformats.org/officeDocument/2006/relationships/tags" Target="../tags/tag5580.xml"/><Relationship Id="rId11" Type="http://schemas.openxmlformats.org/officeDocument/2006/relationships/tags" Target="../tags/tag5579.xml"/><Relationship Id="rId10" Type="http://schemas.openxmlformats.org/officeDocument/2006/relationships/tags" Target="../tags/tag5578.xml"/><Relationship Id="rId1" Type="http://schemas.openxmlformats.org/officeDocument/2006/relationships/slideMaster" Target="../slideMasters/slideMaster26.xml"/></Relationships>
</file>

<file path=ppt/slideLayouts/_rels/slideLayout479.xml.rels><?xml version="1.0" encoding="UTF-8" standalone="yes"?>
<Relationships xmlns="http://schemas.openxmlformats.org/package/2006/relationships"><Relationship Id="rId8" Type="http://schemas.openxmlformats.org/officeDocument/2006/relationships/tags" Target="../tags/tag5589.xml"/><Relationship Id="rId7" Type="http://schemas.openxmlformats.org/officeDocument/2006/relationships/tags" Target="../tags/tag5588.xml"/><Relationship Id="rId6" Type="http://schemas.openxmlformats.org/officeDocument/2006/relationships/tags" Target="../tags/tag5587.xml"/><Relationship Id="rId5" Type="http://schemas.openxmlformats.org/officeDocument/2006/relationships/tags" Target="../tags/tag5586.xml"/><Relationship Id="rId4" Type="http://schemas.openxmlformats.org/officeDocument/2006/relationships/tags" Target="../tags/tag5585.xml"/><Relationship Id="rId3" Type="http://schemas.openxmlformats.org/officeDocument/2006/relationships/image" Target="../media/image1.png"/><Relationship Id="rId2" Type="http://schemas.openxmlformats.org/officeDocument/2006/relationships/tags" Target="../tags/tag5584.xml"/><Relationship Id="rId1" Type="http://schemas.openxmlformats.org/officeDocument/2006/relationships/slideMaster" Target="../slideMasters/slideMaster26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9" Type="http://schemas.openxmlformats.org/officeDocument/2006/relationships/tags" Target="../tags/tag5597.xml"/><Relationship Id="rId8" Type="http://schemas.openxmlformats.org/officeDocument/2006/relationships/tags" Target="../tags/tag5596.xml"/><Relationship Id="rId7" Type="http://schemas.openxmlformats.org/officeDocument/2006/relationships/tags" Target="../tags/tag5595.xml"/><Relationship Id="rId6" Type="http://schemas.openxmlformats.org/officeDocument/2006/relationships/tags" Target="../tags/tag5594.xml"/><Relationship Id="rId5" Type="http://schemas.openxmlformats.org/officeDocument/2006/relationships/tags" Target="../tags/tag5593.xml"/><Relationship Id="rId4" Type="http://schemas.openxmlformats.org/officeDocument/2006/relationships/tags" Target="../tags/tag5592.xml"/><Relationship Id="rId3" Type="http://schemas.openxmlformats.org/officeDocument/2006/relationships/tags" Target="../tags/tag5591.xml"/><Relationship Id="rId2" Type="http://schemas.openxmlformats.org/officeDocument/2006/relationships/tags" Target="../tags/tag5590.xml"/><Relationship Id="rId17" Type="http://schemas.openxmlformats.org/officeDocument/2006/relationships/tags" Target="../tags/tag5605.xml"/><Relationship Id="rId16" Type="http://schemas.openxmlformats.org/officeDocument/2006/relationships/tags" Target="../tags/tag5604.xml"/><Relationship Id="rId15" Type="http://schemas.openxmlformats.org/officeDocument/2006/relationships/tags" Target="../tags/tag5603.xml"/><Relationship Id="rId14" Type="http://schemas.openxmlformats.org/officeDocument/2006/relationships/tags" Target="../tags/tag5602.xml"/><Relationship Id="rId13" Type="http://schemas.openxmlformats.org/officeDocument/2006/relationships/tags" Target="../tags/tag5601.xml"/><Relationship Id="rId12" Type="http://schemas.openxmlformats.org/officeDocument/2006/relationships/tags" Target="../tags/tag5600.xml"/><Relationship Id="rId11" Type="http://schemas.openxmlformats.org/officeDocument/2006/relationships/tags" Target="../tags/tag5599.xml"/><Relationship Id="rId10" Type="http://schemas.openxmlformats.org/officeDocument/2006/relationships/tags" Target="../tags/tag5598.xml"/><Relationship Id="rId1" Type="http://schemas.openxmlformats.org/officeDocument/2006/relationships/slideMaster" Target="../slideMasters/slideMaster26.xml"/></Relationships>
</file>

<file path=ppt/slideLayouts/_rels/slideLayout481.xml.rels><?xml version="1.0" encoding="UTF-8" standalone="yes"?>
<Relationships xmlns="http://schemas.openxmlformats.org/package/2006/relationships"><Relationship Id="rId9" Type="http://schemas.openxmlformats.org/officeDocument/2006/relationships/tags" Target="../tags/tag5613.xml"/><Relationship Id="rId8" Type="http://schemas.openxmlformats.org/officeDocument/2006/relationships/tags" Target="../tags/tag5612.xml"/><Relationship Id="rId7" Type="http://schemas.openxmlformats.org/officeDocument/2006/relationships/tags" Target="../tags/tag5611.xml"/><Relationship Id="rId6" Type="http://schemas.openxmlformats.org/officeDocument/2006/relationships/tags" Target="../tags/tag5610.xml"/><Relationship Id="rId5" Type="http://schemas.openxmlformats.org/officeDocument/2006/relationships/tags" Target="../tags/tag5609.xml"/><Relationship Id="rId4" Type="http://schemas.openxmlformats.org/officeDocument/2006/relationships/tags" Target="../tags/tag5608.xml"/><Relationship Id="rId3" Type="http://schemas.openxmlformats.org/officeDocument/2006/relationships/tags" Target="../tags/tag5607.xml"/><Relationship Id="rId2" Type="http://schemas.openxmlformats.org/officeDocument/2006/relationships/tags" Target="../tags/tag5606.xml"/><Relationship Id="rId18" Type="http://schemas.openxmlformats.org/officeDocument/2006/relationships/tags" Target="../tags/tag5622.xml"/><Relationship Id="rId17" Type="http://schemas.openxmlformats.org/officeDocument/2006/relationships/tags" Target="../tags/tag5621.xml"/><Relationship Id="rId16" Type="http://schemas.openxmlformats.org/officeDocument/2006/relationships/tags" Target="../tags/tag5620.xml"/><Relationship Id="rId15" Type="http://schemas.openxmlformats.org/officeDocument/2006/relationships/tags" Target="../tags/tag5619.xml"/><Relationship Id="rId14" Type="http://schemas.openxmlformats.org/officeDocument/2006/relationships/tags" Target="../tags/tag5618.xml"/><Relationship Id="rId13" Type="http://schemas.openxmlformats.org/officeDocument/2006/relationships/tags" Target="../tags/tag5617.xml"/><Relationship Id="rId12" Type="http://schemas.openxmlformats.org/officeDocument/2006/relationships/tags" Target="../tags/tag5616.xml"/><Relationship Id="rId11" Type="http://schemas.openxmlformats.org/officeDocument/2006/relationships/tags" Target="../tags/tag5615.xml"/><Relationship Id="rId10" Type="http://schemas.openxmlformats.org/officeDocument/2006/relationships/tags" Target="../tags/tag5614.xml"/><Relationship Id="rId1" Type="http://schemas.openxmlformats.org/officeDocument/2006/relationships/slideMaster" Target="../slideMasters/slideMaster26.xml"/></Relationships>
</file>

<file path=ppt/slideLayouts/_rels/slideLayout482.xml.rels><?xml version="1.0" encoding="UTF-8" standalone="yes"?>
<Relationships xmlns="http://schemas.openxmlformats.org/package/2006/relationships"><Relationship Id="rId9" Type="http://schemas.openxmlformats.org/officeDocument/2006/relationships/tags" Target="../tags/tag5630.xml"/><Relationship Id="rId8" Type="http://schemas.openxmlformats.org/officeDocument/2006/relationships/tags" Target="../tags/tag5629.xml"/><Relationship Id="rId7" Type="http://schemas.openxmlformats.org/officeDocument/2006/relationships/tags" Target="../tags/tag5628.xml"/><Relationship Id="rId6" Type="http://schemas.openxmlformats.org/officeDocument/2006/relationships/tags" Target="../tags/tag5627.xml"/><Relationship Id="rId5" Type="http://schemas.openxmlformats.org/officeDocument/2006/relationships/tags" Target="../tags/tag5626.xml"/><Relationship Id="rId4" Type="http://schemas.openxmlformats.org/officeDocument/2006/relationships/tags" Target="../tags/tag5625.xml"/><Relationship Id="rId3" Type="http://schemas.openxmlformats.org/officeDocument/2006/relationships/tags" Target="../tags/tag5624.xml"/><Relationship Id="rId2" Type="http://schemas.openxmlformats.org/officeDocument/2006/relationships/tags" Target="../tags/tag5623.xml"/><Relationship Id="rId18" Type="http://schemas.openxmlformats.org/officeDocument/2006/relationships/tags" Target="../tags/tag5639.xml"/><Relationship Id="rId17" Type="http://schemas.openxmlformats.org/officeDocument/2006/relationships/tags" Target="../tags/tag5638.xml"/><Relationship Id="rId16" Type="http://schemas.openxmlformats.org/officeDocument/2006/relationships/tags" Target="../tags/tag5637.xml"/><Relationship Id="rId15" Type="http://schemas.openxmlformats.org/officeDocument/2006/relationships/tags" Target="../tags/tag5636.xml"/><Relationship Id="rId14" Type="http://schemas.openxmlformats.org/officeDocument/2006/relationships/tags" Target="../tags/tag5635.xml"/><Relationship Id="rId13" Type="http://schemas.openxmlformats.org/officeDocument/2006/relationships/tags" Target="../tags/tag5634.xml"/><Relationship Id="rId12" Type="http://schemas.openxmlformats.org/officeDocument/2006/relationships/tags" Target="../tags/tag5633.xml"/><Relationship Id="rId11" Type="http://schemas.openxmlformats.org/officeDocument/2006/relationships/tags" Target="../tags/tag5632.xml"/><Relationship Id="rId10" Type="http://schemas.openxmlformats.org/officeDocument/2006/relationships/tags" Target="../tags/tag5631.xml"/><Relationship Id="rId1" Type="http://schemas.openxmlformats.org/officeDocument/2006/relationships/slideMaster" Target="../slideMasters/slideMaster26.xml"/></Relationships>
</file>

<file path=ppt/slideLayouts/_rels/slideLayout483.xml.rels><?xml version="1.0" encoding="UTF-8" standalone="yes"?>
<Relationships xmlns="http://schemas.openxmlformats.org/package/2006/relationships"><Relationship Id="rId9" Type="http://schemas.openxmlformats.org/officeDocument/2006/relationships/tags" Target="../tags/tag5647.xml"/><Relationship Id="rId8" Type="http://schemas.openxmlformats.org/officeDocument/2006/relationships/tags" Target="../tags/tag5646.xml"/><Relationship Id="rId7" Type="http://schemas.openxmlformats.org/officeDocument/2006/relationships/tags" Target="../tags/tag5645.xml"/><Relationship Id="rId6" Type="http://schemas.openxmlformats.org/officeDocument/2006/relationships/tags" Target="../tags/tag5644.xml"/><Relationship Id="rId5" Type="http://schemas.openxmlformats.org/officeDocument/2006/relationships/tags" Target="../tags/tag5643.xml"/><Relationship Id="rId4" Type="http://schemas.openxmlformats.org/officeDocument/2006/relationships/tags" Target="../tags/tag5642.xml"/><Relationship Id="rId3" Type="http://schemas.openxmlformats.org/officeDocument/2006/relationships/tags" Target="../tags/tag5641.xml"/><Relationship Id="rId2" Type="http://schemas.openxmlformats.org/officeDocument/2006/relationships/tags" Target="../tags/tag5640.xml"/><Relationship Id="rId18" Type="http://schemas.openxmlformats.org/officeDocument/2006/relationships/tags" Target="../tags/tag5656.xml"/><Relationship Id="rId17" Type="http://schemas.openxmlformats.org/officeDocument/2006/relationships/tags" Target="../tags/tag5655.xml"/><Relationship Id="rId16" Type="http://schemas.openxmlformats.org/officeDocument/2006/relationships/tags" Target="../tags/tag5654.xml"/><Relationship Id="rId15" Type="http://schemas.openxmlformats.org/officeDocument/2006/relationships/tags" Target="../tags/tag5653.xml"/><Relationship Id="rId14" Type="http://schemas.openxmlformats.org/officeDocument/2006/relationships/tags" Target="../tags/tag5652.xml"/><Relationship Id="rId13" Type="http://schemas.openxmlformats.org/officeDocument/2006/relationships/tags" Target="../tags/tag5651.xml"/><Relationship Id="rId12" Type="http://schemas.openxmlformats.org/officeDocument/2006/relationships/tags" Target="../tags/tag5650.xml"/><Relationship Id="rId11" Type="http://schemas.openxmlformats.org/officeDocument/2006/relationships/tags" Target="../tags/tag5649.xml"/><Relationship Id="rId10" Type="http://schemas.openxmlformats.org/officeDocument/2006/relationships/tags" Target="../tags/tag5648.xml"/><Relationship Id="rId1" Type="http://schemas.openxmlformats.org/officeDocument/2006/relationships/slideMaster" Target="../slideMasters/slideMaster26.xml"/></Relationships>
</file>

<file path=ppt/slideLayouts/_rels/slideLayout484.xml.rels><?xml version="1.0" encoding="UTF-8" standalone="yes"?>
<Relationships xmlns="http://schemas.openxmlformats.org/package/2006/relationships"><Relationship Id="rId9" Type="http://schemas.openxmlformats.org/officeDocument/2006/relationships/tags" Target="../tags/tag5663.xml"/><Relationship Id="rId8" Type="http://schemas.openxmlformats.org/officeDocument/2006/relationships/tags" Target="../tags/tag5662.xml"/><Relationship Id="rId7" Type="http://schemas.openxmlformats.org/officeDocument/2006/relationships/tags" Target="../tags/tag5661.xml"/><Relationship Id="rId6" Type="http://schemas.openxmlformats.org/officeDocument/2006/relationships/tags" Target="../tags/tag5660.xml"/><Relationship Id="rId5" Type="http://schemas.openxmlformats.org/officeDocument/2006/relationships/tags" Target="../tags/tag5659.xml"/><Relationship Id="rId4" Type="http://schemas.openxmlformats.org/officeDocument/2006/relationships/image" Target="../media/image1.png"/><Relationship Id="rId3" Type="http://schemas.openxmlformats.org/officeDocument/2006/relationships/tags" Target="../tags/tag5658.xml"/><Relationship Id="rId2" Type="http://schemas.openxmlformats.org/officeDocument/2006/relationships/tags" Target="../tags/tag5657.xml"/><Relationship Id="rId13" Type="http://schemas.openxmlformats.org/officeDocument/2006/relationships/tags" Target="../tags/tag5667.xml"/><Relationship Id="rId12" Type="http://schemas.openxmlformats.org/officeDocument/2006/relationships/tags" Target="../tags/tag5666.xml"/><Relationship Id="rId11" Type="http://schemas.openxmlformats.org/officeDocument/2006/relationships/tags" Target="../tags/tag5665.xml"/><Relationship Id="rId10" Type="http://schemas.openxmlformats.org/officeDocument/2006/relationships/tags" Target="../tags/tag5664.xml"/><Relationship Id="rId1" Type="http://schemas.openxmlformats.org/officeDocument/2006/relationships/slideMaster" Target="../slideMasters/slideMaster26.xml"/></Relationships>
</file>

<file path=ppt/slideLayouts/_rels/slideLayout485.xml.rels><?xml version="1.0" encoding="UTF-8" standalone="yes"?>
<Relationships xmlns="http://schemas.openxmlformats.org/package/2006/relationships"><Relationship Id="rId9" Type="http://schemas.openxmlformats.org/officeDocument/2006/relationships/tags" Target="../tags/tag5675.xml"/><Relationship Id="rId8" Type="http://schemas.openxmlformats.org/officeDocument/2006/relationships/tags" Target="../tags/tag5674.xml"/><Relationship Id="rId7" Type="http://schemas.openxmlformats.org/officeDocument/2006/relationships/tags" Target="../tags/tag5673.xml"/><Relationship Id="rId6" Type="http://schemas.openxmlformats.org/officeDocument/2006/relationships/tags" Target="../tags/tag5672.xml"/><Relationship Id="rId5" Type="http://schemas.openxmlformats.org/officeDocument/2006/relationships/tags" Target="../tags/tag5671.xml"/><Relationship Id="rId4" Type="http://schemas.openxmlformats.org/officeDocument/2006/relationships/tags" Target="../tags/tag5670.xml"/><Relationship Id="rId3" Type="http://schemas.openxmlformats.org/officeDocument/2006/relationships/tags" Target="../tags/tag5669.xml"/><Relationship Id="rId2" Type="http://schemas.openxmlformats.org/officeDocument/2006/relationships/tags" Target="../tags/tag5668.xml"/><Relationship Id="rId17" Type="http://schemas.openxmlformats.org/officeDocument/2006/relationships/tags" Target="../tags/tag5683.xml"/><Relationship Id="rId16" Type="http://schemas.openxmlformats.org/officeDocument/2006/relationships/tags" Target="../tags/tag5682.xml"/><Relationship Id="rId15" Type="http://schemas.openxmlformats.org/officeDocument/2006/relationships/tags" Target="../tags/tag5681.xml"/><Relationship Id="rId14" Type="http://schemas.openxmlformats.org/officeDocument/2006/relationships/tags" Target="../tags/tag5680.xml"/><Relationship Id="rId13" Type="http://schemas.openxmlformats.org/officeDocument/2006/relationships/tags" Target="../tags/tag5679.xml"/><Relationship Id="rId12" Type="http://schemas.openxmlformats.org/officeDocument/2006/relationships/tags" Target="../tags/tag5678.xml"/><Relationship Id="rId11" Type="http://schemas.openxmlformats.org/officeDocument/2006/relationships/tags" Target="../tags/tag5677.xml"/><Relationship Id="rId10" Type="http://schemas.openxmlformats.org/officeDocument/2006/relationships/tags" Target="../tags/tag5676.xml"/><Relationship Id="rId1" Type="http://schemas.openxmlformats.org/officeDocument/2006/relationships/slideMaster" Target="../slideMasters/slideMaster26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87.xml.rels><?xml version="1.0" encoding="UTF-8" standalone="yes"?>
<Relationships xmlns="http://schemas.openxmlformats.org/package/2006/relationships"><Relationship Id="rId9" Type="http://schemas.openxmlformats.org/officeDocument/2006/relationships/tags" Target="../tags/tag5697.xml"/><Relationship Id="rId8" Type="http://schemas.openxmlformats.org/officeDocument/2006/relationships/tags" Target="../tags/tag5696.xml"/><Relationship Id="rId7" Type="http://schemas.openxmlformats.org/officeDocument/2006/relationships/tags" Target="../tags/tag5695.xml"/><Relationship Id="rId6" Type="http://schemas.openxmlformats.org/officeDocument/2006/relationships/tags" Target="../tags/tag5694.xml"/><Relationship Id="rId5" Type="http://schemas.openxmlformats.org/officeDocument/2006/relationships/tags" Target="../tags/tag5693.xml"/><Relationship Id="rId4" Type="http://schemas.openxmlformats.org/officeDocument/2006/relationships/tags" Target="../tags/tag5692.xml"/><Relationship Id="rId3" Type="http://schemas.openxmlformats.org/officeDocument/2006/relationships/tags" Target="../tags/tag5691.xml"/><Relationship Id="rId2" Type="http://schemas.openxmlformats.org/officeDocument/2006/relationships/tags" Target="../tags/tag5690.xml"/><Relationship Id="rId17" Type="http://schemas.openxmlformats.org/officeDocument/2006/relationships/tags" Target="../tags/tag5705.xml"/><Relationship Id="rId16" Type="http://schemas.openxmlformats.org/officeDocument/2006/relationships/tags" Target="../tags/tag5704.xml"/><Relationship Id="rId15" Type="http://schemas.openxmlformats.org/officeDocument/2006/relationships/tags" Target="../tags/tag5703.xml"/><Relationship Id="rId14" Type="http://schemas.openxmlformats.org/officeDocument/2006/relationships/tags" Target="../tags/tag5702.xml"/><Relationship Id="rId13" Type="http://schemas.openxmlformats.org/officeDocument/2006/relationships/tags" Target="../tags/tag5701.xml"/><Relationship Id="rId12" Type="http://schemas.openxmlformats.org/officeDocument/2006/relationships/tags" Target="../tags/tag5700.xml"/><Relationship Id="rId11" Type="http://schemas.openxmlformats.org/officeDocument/2006/relationships/tags" Target="../tags/tag5699.xml"/><Relationship Id="rId10" Type="http://schemas.openxmlformats.org/officeDocument/2006/relationships/tags" Target="../tags/tag5698.xml"/><Relationship Id="rId1" Type="http://schemas.openxmlformats.org/officeDocument/2006/relationships/slideMaster" Target="../slideMasters/slideMaster27.xml"/></Relationships>
</file>

<file path=ppt/slideLayouts/_rels/slideLayout488.xml.rels><?xml version="1.0" encoding="UTF-8" standalone="yes"?>
<Relationships xmlns="http://schemas.openxmlformats.org/package/2006/relationships"><Relationship Id="rId9" Type="http://schemas.openxmlformats.org/officeDocument/2006/relationships/tags" Target="../tags/tag5712.xml"/><Relationship Id="rId8" Type="http://schemas.openxmlformats.org/officeDocument/2006/relationships/tags" Target="../tags/tag5711.xml"/><Relationship Id="rId7" Type="http://schemas.openxmlformats.org/officeDocument/2006/relationships/tags" Target="../tags/tag5710.xml"/><Relationship Id="rId6" Type="http://schemas.openxmlformats.org/officeDocument/2006/relationships/tags" Target="../tags/tag5709.xml"/><Relationship Id="rId5" Type="http://schemas.openxmlformats.org/officeDocument/2006/relationships/tags" Target="../tags/tag5708.xml"/><Relationship Id="rId4" Type="http://schemas.openxmlformats.org/officeDocument/2006/relationships/image" Target="../media/image1.png"/><Relationship Id="rId3" Type="http://schemas.openxmlformats.org/officeDocument/2006/relationships/tags" Target="../tags/tag5707.xml"/><Relationship Id="rId2" Type="http://schemas.openxmlformats.org/officeDocument/2006/relationships/tags" Target="../tags/tag5706.xml"/><Relationship Id="rId10" Type="http://schemas.openxmlformats.org/officeDocument/2006/relationships/tags" Target="../tags/tag5713.xml"/><Relationship Id="rId1" Type="http://schemas.openxmlformats.org/officeDocument/2006/relationships/slideMaster" Target="../slideMasters/slideMaster27.xml"/></Relationships>
</file>

<file path=ppt/slideLayouts/_rels/slideLayout489.xml.rels><?xml version="1.0" encoding="UTF-8" standalone="yes"?>
<Relationships xmlns="http://schemas.openxmlformats.org/package/2006/relationships"><Relationship Id="rId9" Type="http://schemas.openxmlformats.org/officeDocument/2006/relationships/tags" Target="../tags/tag5721.xml"/><Relationship Id="rId8" Type="http://schemas.openxmlformats.org/officeDocument/2006/relationships/tags" Target="../tags/tag5720.xml"/><Relationship Id="rId7" Type="http://schemas.openxmlformats.org/officeDocument/2006/relationships/tags" Target="../tags/tag5719.xml"/><Relationship Id="rId6" Type="http://schemas.openxmlformats.org/officeDocument/2006/relationships/tags" Target="../tags/tag5718.xml"/><Relationship Id="rId5" Type="http://schemas.openxmlformats.org/officeDocument/2006/relationships/tags" Target="../tags/tag5717.xml"/><Relationship Id="rId4" Type="http://schemas.openxmlformats.org/officeDocument/2006/relationships/tags" Target="../tags/tag5716.xml"/><Relationship Id="rId3" Type="http://schemas.openxmlformats.org/officeDocument/2006/relationships/tags" Target="../tags/tag5715.xml"/><Relationship Id="rId2" Type="http://schemas.openxmlformats.org/officeDocument/2006/relationships/tags" Target="../tags/tag5714.xml"/><Relationship Id="rId11" Type="http://schemas.openxmlformats.org/officeDocument/2006/relationships/tags" Target="../tags/tag5723.xml"/><Relationship Id="rId10" Type="http://schemas.openxmlformats.org/officeDocument/2006/relationships/tags" Target="../tags/tag5722.xml"/><Relationship Id="rId1" Type="http://schemas.openxmlformats.org/officeDocument/2006/relationships/slideMaster" Target="../slideMasters/slideMaster2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9" Type="http://schemas.openxmlformats.org/officeDocument/2006/relationships/tags" Target="../tags/tag5730.xml"/><Relationship Id="rId8" Type="http://schemas.openxmlformats.org/officeDocument/2006/relationships/tags" Target="../tags/tag5729.xml"/><Relationship Id="rId7" Type="http://schemas.openxmlformats.org/officeDocument/2006/relationships/tags" Target="../tags/tag5728.xml"/><Relationship Id="rId6" Type="http://schemas.openxmlformats.org/officeDocument/2006/relationships/tags" Target="../tags/tag5727.xml"/><Relationship Id="rId5" Type="http://schemas.openxmlformats.org/officeDocument/2006/relationships/tags" Target="../tags/tag5726.xml"/><Relationship Id="rId4" Type="http://schemas.openxmlformats.org/officeDocument/2006/relationships/image" Target="../media/image1.png"/><Relationship Id="rId3" Type="http://schemas.openxmlformats.org/officeDocument/2006/relationships/tags" Target="../tags/tag5725.xml"/><Relationship Id="rId2" Type="http://schemas.openxmlformats.org/officeDocument/2006/relationships/tags" Target="../tags/tag5724.xml"/><Relationship Id="rId11" Type="http://schemas.openxmlformats.org/officeDocument/2006/relationships/tags" Target="../tags/tag5732.xml"/><Relationship Id="rId10" Type="http://schemas.openxmlformats.org/officeDocument/2006/relationships/tags" Target="../tags/tag5731.xml"/><Relationship Id="rId1" Type="http://schemas.openxmlformats.org/officeDocument/2006/relationships/slideMaster" Target="../slideMasters/slideMaster27.xml"/></Relationships>
</file>

<file path=ppt/slideLayouts/_rels/slideLayout491.xml.rels><?xml version="1.0" encoding="UTF-8" standalone="yes"?>
<Relationships xmlns="http://schemas.openxmlformats.org/package/2006/relationships"><Relationship Id="rId9" Type="http://schemas.openxmlformats.org/officeDocument/2006/relationships/tags" Target="../tags/tag5739.xml"/><Relationship Id="rId8" Type="http://schemas.openxmlformats.org/officeDocument/2006/relationships/tags" Target="../tags/tag5738.xml"/><Relationship Id="rId7" Type="http://schemas.openxmlformats.org/officeDocument/2006/relationships/tags" Target="../tags/tag5737.xml"/><Relationship Id="rId6" Type="http://schemas.openxmlformats.org/officeDocument/2006/relationships/tags" Target="../tags/tag5736.xml"/><Relationship Id="rId5" Type="http://schemas.openxmlformats.org/officeDocument/2006/relationships/tags" Target="../tags/tag5735.xml"/><Relationship Id="rId4" Type="http://schemas.openxmlformats.org/officeDocument/2006/relationships/image" Target="../media/image1.png"/><Relationship Id="rId3" Type="http://schemas.openxmlformats.org/officeDocument/2006/relationships/tags" Target="../tags/tag5734.xml"/><Relationship Id="rId2" Type="http://schemas.openxmlformats.org/officeDocument/2006/relationships/tags" Target="../tags/tag5733.xml"/><Relationship Id="rId13" Type="http://schemas.openxmlformats.org/officeDocument/2006/relationships/tags" Target="../tags/tag5743.xml"/><Relationship Id="rId12" Type="http://schemas.openxmlformats.org/officeDocument/2006/relationships/tags" Target="../tags/tag5742.xml"/><Relationship Id="rId11" Type="http://schemas.openxmlformats.org/officeDocument/2006/relationships/tags" Target="../tags/tag5741.xml"/><Relationship Id="rId10" Type="http://schemas.openxmlformats.org/officeDocument/2006/relationships/tags" Target="../tags/tag5740.xml"/><Relationship Id="rId1" Type="http://schemas.openxmlformats.org/officeDocument/2006/relationships/slideMaster" Target="../slideMasters/slideMaster27.xml"/></Relationships>
</file>

<file path=ppt/slideLayouts/_rels/slideLayout492.xml.rels><?xml version="1.0" encoding="UTF-8" standalone="yes"?>
<Relationships xmlns="http://schemas.openxmlformats.org/package/2006/relationships"><Relationship Id="rId9" Type="http://schemas.openxmlformats.org/officeDocument/2006/relationships/tags" Target="../tags/tag5751.xml"/><Relationship Id="rId8" Type="http://schemas.openxmlformats.org/officeDocument/2006/relationships/tags" Target="../tags/tag5750.xml"/><Relationship Id="rId7" Type="http://schemas.openxmlformats.org/officeDocument/2006/relationships/tags" Target="../tags/tag5749.xml"/><Relationship Id="rId6" Type="http://schemas.openxmlformats.org/officeDocument/2006/relationships/tags" Target="../tags/tag5748.xml"/><Relationship Id="rId5" Type="http://schemas.openxmlformats.org/officeDocument/2006/relationships/tags" Target="../tags/tag5747.xml"/><Relationship Id="rId4" Type="http://schemas.openxmlformats.org/officeDocument/2006/relationships/tags" Target="../tags/tag5746.xml"/><Relationship Id="rId3" Type="http://schemas.openxmlformats.org/officeDocument/2006/relationships/tags" Target="../tags/tag5745.xml"/><Relationship Id="rId2" Type="http://schemas.openxmlformats.org/officeDocument/2006/relationships/tags" Target="../tags/tag5744.xml"/><Relationship Id="rId10" Type="http://schemas.openxmlformats.org/officeDocument/2006/relationships/tags" Target="../tags/tag5752.xml"/><Relationship Id="rId1" Type="http://schemas.openxmlformats.org/officeDocument/2006/relationships/slideMaster" Target="../slideMasters/slideMaster27.xml"/></Relationships>
</file>

<file path=ppt/slideLayouts/_rels/slideLayout493.xml.rels><?xml version="1.0" encoding="UTF-8" standalone="yes"?>
<Relationships xmlns="http://schemas.openxmlformats.org/package/2006/relationships"><Relationship Id="rId4" Type="http://schemas.openxmlformats.org/officeDocument/2006/relationships/tags" Target="../tags/tag5755.xml"/><Relationship Id="rId3" Type="http://schemas.openxmlformats.org/officeDocument/2006/relationships/tags" Target="../tags/tag5754.xml"/><Relationship Id="rId2" Type="http://schemas.openxmlformats.org/officeDocument/2006/relationships/tags" Target="../tags/tag5753.xml"/><Relationship Id="rId1" Type="http://schemas.openxmlformats.org/officeDocument/2006/relationships/slideMaster" Target="../slideMasters/slideMaster27.xml"/></Relationships>
</file>

<file path=ppt/slideLayouts/_rels/slideLayout494.xml.rels><?xml version="1.0" encoding="UTF-8" standalone="yes"?>
<Relationships xmlns="http://schemas.openxmlformats.org/package/2006/relationships"><Relationship Id="rId9" Type="http://schemas.openxmlformats.org/officeDocument/2006/relationships/tags" Target="../tags/tag5762.xml"/><Relationship Id="rId8" Type="http://schemas.openxmlformats.org/officeDocument/2006/relationships/tags" Target="../tags/tag5761.xml"/><Relationship Id="rId7" Type="http://schemas.openxmlformats.org/officeDocument/2006/relationships/tags" Target="../tags/tag5760.xml"/><Relationship Id="rId6" Type="http://schemas.openxmlformats.org/officeDocument/2006/relationships/tags" Target="../tags/tag5759.xml"/><Relationship Id="rId5" Type="http://schemas.openxmlformats.org/officeDocument/2006/relationships/tags" Target="../tags/tag5758.xml"/><Relationship Id="rId4" Type="http://schemas.openxmlformats.org/officeDocument/2006/relationships/image" Target="../media/image1.png"/><Relationship Id="rId3" Type="http://schemas.openxmlformats.org/officeDocument/2006/relationships/tags" Target="../tags/tag5757.xml"/><Relationship Id="rId2" Type="http://schemas.openxmlformats.org/officeDocument/2006/relationships/tags" Target="../tags/tag5756.xml"/><Relationship Id="rId11" Type="http://schemas.openxmlformats.org/officeDocument/2006/relationships/tags" Target="../tags/tag5764.xml"/><Relationship Id="rId10" Type="http://schemas.openxmlformats.org/officeDocument/2006/relationships/tags" Target="../tags/tag5763.xml"/><Relationship Id="rId1" Type="http://schemas.openxmlformats.org/officeDocument/2006/relationships/slideMaster" Target="../slideMasters/slideMaster27.xml"/></Relationships>
</file>

<file path=ppt/slideLayouts/_rels/slideLayout495.xml.rels><?xml version="1.0" encoding="UTF-8" standalone="yes"?>
<Relationships xmlns="http://schemas.openxmlformats.org/package/2006/relationships"><Relationship Id="rId9" Type="http://schemas.openxmlformats.org/officeDocument/2006/relationships/tags" Target="../tags/tag5772.xml"/><Relationship Id="rId8" Type="http://schemas.openxmlformats.org/officeDocument/2006/relationships/tags" Target="../tags/tag5771.xml"/><Relationship Id="rId7" Type="http://schemas.openxmlformats.org/officeDocument/2006/relationships/tags" Target="../tags/tag5770.xml"/><Relationship Id="rId6" Type="http://schemas.openxmlformats.org/officeDocument/2006/relationships/tags" Target="../tags/tag5769.xml"/><Relationship Id="rId5" Type="http://schemas.openxmlformats.org/officeDocument/2006/relationships/tags" Target="../tags/tag5768.xml"/><Relationship Id="rId4" Type="http://schemas.openxmlformats.org/officeDocument/2006/relationships/tags" Target="../tags/tag5767.xml"/><Relationship Id="rId3" Type="http://schemas.openxmlformats.org/officeDocument/2006/relationships/tags" Target="../tags/tag5766.xml"/><Relationship Id="rId2" Type="http://schemas.openxmlformats.org/officeDocument/2006/relationships/tags" Target="../tags/tag5765.xml"/><Relationship Id="rId18" Type="http://schemas.openxmlformats.org/officeDocument/2006/relationships/tags" Target="../tags/tag5781.xml"/><Relationship Id="rId17" Type="http://schemas.openxmlformats.org/officeDocument/2006/relationships/tags" Target="../tags/tag5780.xml"/><Relationship Id="rId16" Type="http://schemas.openxmlformats.org/officeDocument/2006/relationships/tags" Target="../tags/tag5779.xml"/><Relationship Id="rId15" Type="http://schemas.openxmlformats.org/officeDocument/2006/relationships/tags" Target="../tags/tag5778.xml"/><Relationship Id="rId14" Type="http://schemas.openxmlformats.org/officeDocument/2006/relationships/tags" Target="../tags/tag5777.xml"/><Relationship Id="rId13" Type="http://schemas.openxmlformats.org/officeDocument/2006/relationships/tags" Target="../tags/tag5776.xml"/><Relationship Id="rId12" Type="http://schemas.openxmlformats.org/officeDocument/2006/relationships/tags" Target="../tags/tag5775.xml"/><Relationship Id="rId11" Type="http://schemas.openxmlformats.org/officeDocument/2006/relationships/tags" Target="../tags/tag5774.xml"/><Relationship Id="rId10" Type="http://schemas.openxmlformats.org/officeDocument/2006/relationships/tags" Target="../tags/tag5773.xml"/><Relationship Id="rId1" Type="http://schemas.openxmlformats.org/officeDocument/2006/relationships/slideMaster" Target="../slideMasters/slideMaster27.xml"/></Relationships>
</file>

<file path=ppt/slideLayouts/_rels/slideLayout496.xml.rels><?xml version="1.0" encoding="UTF-8" standalone="yes"?>
<Relationships xmlns="http://schemas.openxmlformats.org/package/2006/relationships"><Relationship Id="rId9" Type="http://schemas.openxmlformats.org/officeDocument/2006/relationships/tags" Target="../tags/tag5789.xml"/><Relationship Id="rId8" Type="http://schemas.openxmlformats.org/officeDocument/2006/relationships/tags" Target="../tags/tag5788.xml"/><Relationship Id="rId7" Type="http://schemas.openxmlformats.org/officeDocument/2006/relationships/tags" Target="../tags/tag5787.xml"/><Relationship Id="rId6" Type="http://schemas.openxmlformats.org/officeDocument/2006/relationships/tags" Target="../tags/tag5786.xml"/><Relationship Id="rId5" Type="http://schemas.openxmlformats.org/officeDocument/2006/relationships/tags" Target="../tags/tag5785.xml"/><Relationship Id="rId4" Type="http://schemas.openxmlformats.org/officeDocument/2006/relationships/tags" Target="../tags/tag5784.xml"/><Relationship Id="rId3" Type="http://schemas.openxmlformats.org/officeDocument/2006/relationships/tags" Target="../tags/tag5783.xml"/><Relationship Id="rId2" Type="http://schemas.openxmlformats.org/officeDocument/2006/relationships/tags" Target="../tags/tag5782.xml"/><Relationship Id="rId17" Type="http://schemas.openxmlformats.org/officeDocument/2006/relationships/tags" Target="../tags/tag5797.xml"/><Relationship Id="rId16" Type="http://schemas.openxmlformats.org/officeDocument/2006/relationships/tags" Target="../tags/tag5796.xml"/><Relationship Id="rId15" Type="http://schemas.openxmlformats.org/officeDocument/2006/relationships/tags" Target="../tags/tag5795.xml"/><Relationship Id="rId14" Type="http://schemas.openxmlformats.org/officeDocument/2006/relationships/tags" Target="../tags/tag5794.xml"/><Relationship Id="rId13" Type="http://schemas.openxmlformats.org/officeDocument/2006/relationships/tags" Target="../tags/tag5793.xml"/><Relationship Id="rId12" Type="http://schemas.openxmlformats.org/officeDocument/2006/relationships/tags" Target="../tags/tag5792.xml"/><Relationship Id="rId11" Type="http://schemas.openxmlformats.org/officeDocument/2006/relationships/tags" Target="../tags/tag5791.xml"/><Relationship Id="rId10" Type="http://schemas.openxmlformats.org/officeDocument/2006/relationships/tags" Target="../tags/tag5790.xml"/><Relationship Id="rId1" Type="http://schemas.openxmlformats.org/officeDocument/2006/relationships/slideMaster" Target="../slideMasters/slideMaster27.xml"/></Relationships>
</file>

<file path=ppt/slideLayouts/_rels/slideLayout497.xml.rels><?xml version="1.0" encoding="UTF-8" standalone="yes"?>
<Relationships xmlns="http://schemas.openxmlformats.org/package/2006/relationships"><Relationship Id="rId9" Type="http://schemas.openxmlformats.org/officeDocument/2006/relationships/tags" Target="../tags/tag5805.xml"/><Relationship Id="rId8" Type="http://schemas.openxmlformats.org/officeDocument/2006/relationships/tags" Target="../tags/tag5804.xml"/><Relationship Id="rId7" Type="http://schemas.openxmlformats.org/officeDocument/2006/relationships/tags" Target="../tags/tag5803.xml"/><Relationship Id="rId6" Type="http://schemas.openxmlformats.org/officeDocument/2006/relationships/tags" Target="../tags/tag5802.xml"/><Relationship Id="rId5" Type="http://schemas.openxmlformats.org/officeDocument/2006/relationships/tags" Target="../tags/tag5801.xml"/><Relationship Id="rId4" Type="http://schemas.openxmlformats.org/officeDocument/2006/relationships/tags" Target="../tags/tag5800.xml"/><Relationship Id="rId3" Type="http://schemas.openxmlformats.org/officeDocument/2006/relationships/tags" Target="../tags/tag5799.xml"/><Relationship Id="rId2" Type="http://schemas.openxmlformats.org/officeDocument/2006/relationships/tags" Target="../tags/tag5798.xml"/><Relationship Id="rId15" Type="http://schemas.openxmlformats.org/officeDocument/2006/relationships/tags" Target="../tags/tag5811.xml"/><Relationship Id="rId14" Type="http://schemas.openxmlformats.org/officeDocument/2006/relationships/tags" Target="../tags/tag5810.xml"/><Relationship Id="rId13" Type="http://schemas.openxmlformats.org/officeDocument/2006/relationships/tags" Target="../tags/tag5809.xml"/><Relationship Id="rId12" Type="http://schemas.openxmlformats.org/officeDocument/2006/relationships/tags" Target="../tags/tag5808.xml"/><Relationship Id="rId11" Type="http://schemas.openxmlformats.org/officeDocument/2006/relationships/tags" Target="../tags/tag5807.xml"/><Relationship Id="rId10" Type="http://schemas.openxmlformats.org/officeDocument/2006/relationships/tags" Target="../tags/tag5806.xml"/><Relationship Id="rId1" Type="http://schemas.openxmlformats.org/officeDocument/2006/relationships/slideMaster" Target="../slideMasters/slideMaster27.xml"/></Relationships>
</file>

<file path=ppt/slideLayouts/_rels/slideLayout498.xml.rels><?xml version="1.0" encoding="UTF-8" standalone="yes"?>
<Relationships xmlns="http://schemas.openxmlformats.org/package/2006/relationships"><Relationship Id="rId8" Type="http://schemas.openxmlformats.org/officeDocument/2006/relationships/tags" Target="../tags/tag5817.xml"/><Relationship Id="rId7" Type="http://schemas.openxmlformats.org/officeDocument/2006/relationships/tags" Target="../tags/tag5816.xml"/><Relationship Id="rId6" Type="http://schemas.openxmlformats.org/officeDocument/2006/relationships/tags" Target="../tags/tag5815.xml"/><Relationship Id="rId5" Type="http://schemas.openxmlformats.org/officeDocument/2006/relationships/tags" Target="../tags/tag5814.xml"/><Relationship Id="rId4" Type="http://schemas.openxmlformats.org/officeDocument/2006/relationships/tags" Target="../tags/tag5813.xml"/><Relationship Id="rId3" Type="http://schemas.openxmlformats.org/officeDocument/2006/relationships/image" Target="../media/image1.png"/><Relationship Id="rId2" Type="http://schemas.openxmlformats.org/officeDocument/2006/relationships/tags" Target="../tags/tag5812.xml"/><Relationship Id="rId1" Type="http://schemas.openxmlformats.org/officeDocument/2006/relationships/slideMaster" Target="../slideMasters/slideMaster27.xml"/></Relationships>
</file>

<file path=ppt/slideLayouts/_rels/slideLayout499.xml.rels><?xml version="1.0" encoding="UTF-8" standalone="yes"?>
<Relationships xmlns="http://schemas.openxmlformats.org/package/2006/relationships"><Relationship Id="rId9" Type="http://schemas.openxmlformats.org/officeDocument/2006/relationships/tags" Target="../tags/tag5825.xml"/><Relationship Id="rId8" Type="http://schemas.openxmlformats.org/officeDocument/2006/relationships/tags" Target="../tags/tag5824.xml"/><Relationship Id="rId7" Type="http://schemas.openxmlformats.org/officeDocument/2006/relationships/tags" Target="../tags/tag5823.xml"/><Relationship Id="rId6" Type="http://schemas.openxmlformats.org/officeDocument/2006/relationships/tags" Target="../tags/tag5822.xml"/><Relationship Id="rId5" Type="http://schemas.openxmlformats.org/officeDocument/2006/relationships/tags" Target="../tags/tag5821.xml"/><Relationship Id="rId4" Type="http://schemas.openxmlformats.org/officeDocument/2006/relationships/tags" Target="../tags/tag5820.xml"/><Relationship Id="rId3" Type="http://schemas.openxmlformats.org/officeDocument/2006/relationships/tags" Target="../tags/tag5819.xml"/><Relationship Id="rId2" Type="http://schemas.openxmlformats.org/officeDocument/2006/relationships/tags" Target="../tags/tag5818.xml"/><Relationship Id="rId17" Type="http://schemas.openxmlformats.org/officeDocument/2006/relationships/tags" Target="../tags/tag5833.xml"/><Relationship Id="rId16" Type="http://schemas.openxmlformats.org/officeDocument/2006/relationships/tags" Target="../tags/tag5832.xml"/><Relationship Id="rId15" Type="http://schemas.openxmlformats.org/officeDocument/2006/relationships/tags" Target="../tags/tag5831.xml"/><Relationship Id="rId14" Type="http://schemas.openxmlformats.org/officeDocument/2006/relationships/tags" Target="../tags/tag5830.xml"/><Relationship Id="rId13" Type="http://schemas.openxmlformats.org/officeDocument/2006/relationships/tags" Target="../tags/tag5829.xml"/><Relationship Id="rId12" Type="http://schemas.openxmlformats.org/officeDocument/2006/relationships/tags" Target="../tags/tag5828.xml"/><Relationship Id="rId11" Type="http://schemas.openxmlformats.org/officeDocument/2006/relationships/tags" Target="../tags/tag5827.xml"/><Relationship Id="rId10" Type="http://schemas.openxmlformats.org/officeDocument/2006/relationships/tags" Target="../tags/tag5826.xml"/><Relationship Id="rId1" Type="http://schemas.openxmlformats.org/officeDocument/2006/relationships/slideMaster" Target="../slideMasters/slideMaster2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tags" Target="../tags/tag451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7" Type="http://schemas.openxmlformats.org/officeDocument/2006/relationships/tags" Target="../tags/tag461.xml"/><Relationship Id="rId16" Type="http://schemas.openxmlformats.org/officeDocument/2006/relationships/tags" Target="../tags/tag460.xml"/><Relationship Id="rId15" Type="http://schemas.openxmlformats.org/officeDocument/2006/relationships/tags" Target="../tags/tag459.xml"/><Relationship Id="rId14" Type="http://schemas.openxmlformats.org/officeDocument/2006/relationships/tags" Target="../tags/tag458.xml"/><Relationship Id="rId13" Type="http://schemas.openxmlformats.org/officeDocument/2006/relationships/tags" Target="../tags/tag457.xml"/><Relationship Id="rId12" Type="http://schemas.openxmlformats.org/officeDocument/2006/relationships/tags" Target="../tags/tag456.xml"/><Relationship Id="rId11" Type="http://schemas.openxmlformats.org/officeDocument/2006/relationships/tags" Target="../tags/tag455.xml"/><Relationship Id="rId10" Type="http://schemas.openxmlformats.org/officeDocument/2006/relationships/tags" Target="../tags/tag454.xml"/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9" Type="http://schemas.openxmlformats.org/officeDocument/2006/relationships/tags" Target="../tags/tag5841.xml"/><Relationship Id="rId8" Type="http://schemas.openxmlformats.org/officeDocument/2006/relationships/tags" Target="../tags/tag5840.xml"/><Relationship Id="rId7" Type="http://schemas.openxmlformats.org/officeDocument/2006/relationships/tags" Target="../tags/tag5839.xml"/><Relationship Id="rId6" Type="http://schemas.openxmlformats.org/officeDocument/2006/relationships/tags" Target="../tags/tag5838.xml"/><Relationship Id="rId5" Type="http://schemas.openxmlformats.org/officeDocument/2006/relationships/tags" Target="../tags/tag5837.xml"/><Relationship Id="rId4" Type="http://schemas.openxmlformats.org/officeDocument/2006/relationships/tags" Target="../tags/tag5836.xml"/><Relationship Id="rId3" Type="http://schemas.openxmlformats.org/officeDocument/2006/relationships/tags" Target="../tags/tag5835.xml"/><Relationship Id="rId2" Type="http://schemas.openxmlformats.org/officeDocument/2006/relationships/tags" Target="../tags/tag5834.xml"/><Relationship Id="rId18" Type="http://schemas.openxmlformats.org/officeDocument/2006/relationships/tags" Target="../tags/tag5850.xml"/><Relationship Id="rId17" Type="http://schemas.openxmlformats.org/officeDocument/2006/relationships/tags" Target="../tags/tag5849.xml"/><Relationship Id="rId16" Type="http://schemas.openxmlformats.org/officeDocument/2006/relationships/tags" Target="../tags/tag5848.xml"/><Relationship Id="rId15" Type="http://schemas.openxmlformats.org/officeDocument/2006/relationships/tags" Target="../tags/tag5847.xml"/><Relationship Id="rId14" Type="http://schemas.openxmlformats.org/officeDocument/2006/relationships/tags" Target="../tags/tag5846.xml"/><Relationship Id="rId13" Type="http://schemas.openxmlformats.org/officeDocument/2006/relationships/tags" Target="../tags/tag5845.xml"/><Relationship Id="rId12" Type="http://schemas.openxmlformats.org/officeDocument/2006/relationships/tags" Target="../tags/tag5844.xml"/><Relationship Id="rId11" Type="http://schemas.openxmlformats.org/officeDocument/2006/relationships/tags" Target="../tags/tag5843.xml"/><Relationship Id="rId10" Type="http://schemas.openxmlformats.org/officeDocument/2006/relationships/tags" Target="../tags/tag5842.xml"/><Relationship Id="rId1" Type="http://schemas.openxmlformats.org/officeDocument/2006/relationships/slideMaster" Target="../slideMasters/slideMaster27.xml"/></Relationships>
</file>

<file path=ppt/slideLayouts/_rels/slideLayout501.xml.rels><?xml version="1.0" encoding="UTF-8" standalone="yes"?>
<Relationships xmlns="http://schemas.openxmlformats.org/package/2006/relationships"><Relationship Id="rId9" Type="http://schemas.openxmlformats.org/officeDocument/2006/relationships/tags" Target="../tags/tag5858.xml"/><Relationship Id="rId8" Type="http://schemas.openxmlformats.org/officeDocument/2006/relationships/tags" Target="../tags/tag5857.xml"/><Relationship Id="rId7" Type="http://schemas.openxmlformats.org/officeDocument/2006/relationships/tags" Target="../tags/tag5856.xml"/><Relationship Id="rId6" Type="http://schemas.openxmlformats.org/officeDocument/2006/relationships/tags" Target="../tags/tag5855.xml"/><Relationship Id="rId5" Type="http://schemas.openxmlformats.org/officeDocument/2006/relationships/tags" Target="../tags/tag5854.xml"/><Relationship Id="rId4" Type="http://schemas.openxmlformats.org/officeDocument/2006/relationships/tags" Target="../tags/tag5853.xml"/><Relationship Id="rId3" Type="http://schemas.openxmlformats.org/officeDocument/2006/relationships/tags" Target="../tags/tag5852.xml"/><Relationship Id="rId2" Type="http://schemas.openxmlformats.org/officeDocument/2006/relationships/tags" Target="../tags/tag5851.xml"/><Relationship Id="rId18" Type="http://schemas.openxmlformats.org/officeDocument/2006/relationships/tags" Target="../tags/tag5867.xml"/><Relationship Id="rId17" Type="http://schemas.openxmlformats.org/officeDocument/2006/relationships/tags" Target="../tags/tag5866.xml"/><Relationship Id="rId16" Type="http://schemas.openxmlformats.org/officeDocument/2006/relationships/tags" Target="../tags/tag5865.xml"/><Relationship Id="rId15" Type="http://schemas.openxmlformats.org/officeDocument/2006/relationships/tags" Target="../tags/tag5864.xml"/><Relationship Id="rId14" Type="http://schemas.openxmlformats.org/officeDocument/2006/relationships/tags" Target="../tags/tag5863.xml"/><Relationship Id="rId13" Type="http://schemas.openxmlformats.org/officeDocument/2006/relationships/tags" Target="../tags/tag5862.xml"/><Relationship Id="rId12" Type="http://schemas.openxmlformats.org/officeDocument/2006/relationships/tags" Target="../tags/tag5861.xml"/><Relationship Id="rId11" Type="http://schemas.openxmlformats.org/officeDocument/2006/relationships/tags" Target="../tags/tag5860.xml"/><Relationship Id="rId10" Type="http://schemas.openxmlformats.org/officeDocument/2006/relationships/tags" Target="../tags/tag5859.xml"/><Relationship Id="rId1" Type="http://schemas.openxmlformats.org/officeDocument/2006/relationships/slideMaster" Target="../slideMasters/slideMaster27.xml"/></Relationships>
</file>

<file path=ppt/slideLayouts/_rels/slideLayout502.xml.rels><?xml version="1.0" encoding="UTF-8" standalone="yes"?>
<Relationships xmlns="http://schemas.openxmlformats.org/package/2006/relationships"><Relationship Id="rId9" Type="http://schemas.openxmlformats.org/officeDocument/2006/relationships/tags" Target="../tags/tag5875.xml"/><Relationship Id="rId8" Type="http://schemas.openxmlformats.org/officeDocument/2006/relationships/tags" Target="../tags/tag5874.xml"/><Relationship Id="rId7" Type="http://schemas.openxmlformats.org/officeDocument/2006/relationships/tags" Target="../tags/tag5873.xml"/><Relationship Id="rId6" Type="http://schemas.openxmlformats.org/officeDocument/2006/relationships/tags" Target="../tags/tag5872.xml"/><Relationship Id="rId5" Type="http://schemas.openxmlformats.org/officeDocument/2006/relationships/tags" Target="../tags/tag5871.xml"/><Relationship Id="rId4" Type="http://schemas.openxmlformats.org/officeDocument/2006/relationships/tags" Target="../tags/tag5870.xml"/><Relationship Id="rId3" Type="http://schemas.openxmlformats.org/officeDocument/2006/relationships/tags" Target="../tags/tag5869.xml"/><Relationship Id="rId2" Type="http://schemas.openxmlformats.org/officeDocument/2006/relationships/tags" Target="../tags/tag5868.xml"/><Relationship Id="rId18" Type="http://schemas.openxmlformats.org/officeDocument/2006/relationships/tags" Target="../tags/tag5884.xml"/><Relationship Id="rId17" Type="http://schemas.openxmlformats.org/officeDocument/2006/relationships/tags" Target="../tags/tag5883.xml"/><Relationship Id="rId16" Type="http://schemas.openxmlformats.org/officeDocument/2006/relationships/tags" Target="../tags/tag5882.xml"/><Relationship Id="rId15" Type="http://schemas.openxmlformats.org/officeDocument/2006/relationships/tags" Target="../tags/tag5881.xml"/><Relationship Id="rId14" Type="http://schemas.openxmlformats.org/officeDocument/2006/relationships/tags" Target="../tags/tag5880.xml"/><Relationship Id="rId13" Type="http://schemas.openxmlformats.org/officeDocument/2006/relationships/tags" Target="../tags/tag5879.xml"/><Relationship Id="rId12" Type="http://schemas.openxmlformats.org/officeDocument/2006/relationships/tags" Target="../tags/tag5878.xml"/><Relationship Id="rId11" Type="http://schemas.openxmlformats.org/officeDocument/2006/relationships/tags" Target="../tags/tag5877.xml"/><Relationship Id="rId10" Type="http://schemas.openxmlformats.org/officeDocument/2006/relationships/tags" Target="../tags/tag5876.xml"/><Relationship Id="rId1" Type="http://schemas.openxmlformats.org/officeDocument/2006/relationships/slideMaster" Target="../slideMasters/slideMaster27.xml"/></Relationships>
</file>

<file path=ppt/slideLayouts/_rels/slideLayout503.xml.rels><?xml version="1.0" encoding="UTF-8" standalone="yes"?>
<Relationships xmlns="http://schemas.openxmlformats.org/package/2006/relationships"><Relationship Id="rId9" Type="http://schemas.openxmlformats.org/officeDocument/2006/relationships/tags" Target="../tags/tag5891.xml"/><Relationship Id="rId8" Type="http://schemas.openxmlformats.org/officeDocument/2006/relationships/tags" Target="../tags/tag5890.xml"/><Relationship Id="rId7" Type="http://schemas.openxmlformats.org/officeDocument/2006/relationships/tags" Target="../tags/tag5889.xml"/><Relationship Id="rId6" Type="http://schemas.openxmlformats.org/officeDocument/2006/relationships/tags" Target="../tags/tag5888.xml"/><Relationship Id="rId5" Type="http://schemas.openxmlformats.org/officeDocument/2006/relationships/tags" Target="../tags/tag5887.xml"/><Relationship Id="rId4" Type="http://schemas.openxmlformats.org/officeDocument/2006/relationships/image" Target="../media/image1.png"/><Relationship Id="rId3" Type="http://schemas.openxmlformats.org/officeDocument/2006/relationships/tags" Target="../tags/tag5886.xml"/><Relationship Id="rId2" Type="http://schemas.openxmlformats.org/officeDocument/2006/relationships/tags" Target="../tags/tag5885.xml"/><Relationship Id="rId13" Type="http://schemas.openxmlformats.org/officeDocument/2006/relationships/tags" Target="../tags/tag5895.xml"/><Relationship Id="rId12" Type="http://schemas.openxmlformats.org/officeDocument/2006/relationships/tags" Target="../tags/tag5894.xml"/><Relationship Id="rId11" Type="http://schemas.openxmlformats.org/officeDocument/2006/relationships/tags" Target="../tags/tag5893.xml"/><Relationship Id="rId10" Type="http://schemas.openxmlformats.org/officeDocument/2006/relationships/tags" Target="../tags/tag5892.xml"/><Relationship Id="rId1" Type="http://schemas.openxmlformats.org/officeDocument/2006/relationships/slideMaster" Target="../slideMasters/slideMaster27.xml"/></Relationships>
</file>

<file path=ppt/slideLayouts/_rels/slideLayout504.xml.rels><?xml version="1.0" encoding="UTF-8" standalone="yes"?>
<Relationships xmlns="http://schemas.openxmlformats.org/package/2006/relationships"><Relationship Id="rId9" Type="http://schemas.openxmlformats.org/officeDocument/2006/relationships/tags" Target="../tags/tag5903.xml"/><Relationship Id="rId8" Type="http://schemas.openxmlformats.org/officeDocument/2006/relationships/tags" Target="../tags/tag5902.xml"/><Relationship Id="rId7" Type="http://schemas.openxmlformats.org/officeDocument/2006/relationships/tags" Target="../tags/tag5901.xml"/><Relationship Id="rId6" Type="http://schemas.openxmlformats.org/officeDocument/2006/relationships/tags" Target="../tags/tag5900.xml"/><Relationship Id="rId5" Type="http://schemas.openxmlformats.org/officeDocument/2006/relationships/tags" Target="../tags/tag5899.xml"/><Relationship Id="rId4" Type="http://schemas.openxmlformats.org/officeDocument/2006/relationships/tags" Target="../tags/tag5898.xml"/><Relationship Id="rId3" Type="http://schemas.openxmlformats.org/officeDocument/2006/relationships/tags" Target="../tags/tag5897.xml"/><Relationship Id="rId2" Type="http://schemas.openxmlformats.org/officeDocument/2006/relationships/tags" Target="../tags/tag5896.xml"/><Relationship Id="rId17" Type="http://schemas.openxmlformats.org/officeDocument/2006/relationships/tags" Target="../tags/tag5911.xml"/><Relationship Id="rId16" Type="http://schemas.openxmlformats.org/officeDocument/2006/relationships/tags" Target="../tags/tag5910.xml"/><Relationship Id="rId15" Type="http://schemas.openxmlformats.org/officeDocument/2006/relationships/tags" Target="../tags/tag5909.xml"/><Relationship Id="rId14" Type="http://schemas.openxmlformats.org/officeDocument/2006/relationships/tags" Target="../tags/tag5908.xml"/><Relationship Id="rId13" Type="http://schemas.openxmlformats.org/officeDocument/2006/relationships/tags" Target="../tags/tag5907.xml"/><Relationship Id="rId12" Type="http://schemas.openxmlformats.org/officeDocument/2006/relationships/tags" Target="../tags/tag5906.xml"/><Relationship Id="rId11" Type="http://schemas.openxmlformats.org/officeDocument/2006/relationships/tags" Target="../tags/tag5905.xml"/><Relationship Id="rId10" Type="http://schemas.openxmlformats.org/officeDocument/2006/relationships/tags" Target="../tags/tag5904.xml"/><Relationship Id="rId1" Type="http://schemas.openxmlformats.org/officeDocument/2006/relationships/slideMaster" Target="../slideMasters/slideMaster2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06.xml.rels><?xml version="1.0" encoding="UTF-8" standalone="yes"?>
<Relationships xmlns="http://schemas.openxmlformats.org/package/2006/relationships"><Relationship Id="rId9" Type="http://schemas.openxmlformats.org/officeDocument/2006/relationships/tags" Target="../tags/tag5925.xml"/><Relationship Id="rId8" Type="http://schemas.openxmlformats.org/officeDocument/2006/relationships/tags" Target="../tags/tag5924.xml"/><Relationship Id="rId7" Type="http://schemas.openxmlformats.org/officeDocument/2006/relationships/tags" Target="../tags/tag5923.xml"/><Relationship Id="rId6" Type="http://schemas.openxmlformats.org/officeDocument/2006/relationships/tags" Target="../tags/tag5922.xml"/><Relationship Id="rId5" Type="http://schemas.openxmlformats.org/officeDocument/2006/relationships/tags" Target="../tags/tag5921.xml"/><Relationship Id="rId4" Type="http://schemas.openxmlformats.org/officeDocument/2006/relationships/tags" Target="../tags/tag5920.xml"/><Relationship Id="rId3" Type="http://schemas.openxmlformats.org/officeDocument/2006/relationships/tags" Target="../tags/tag5919.xml"/><Relationship Id="rId2" Type="http://schemas.openxmlformats.org/officeDocument/2006/relationships/tags" Target="../tags/tag5918.xml"/><Relationship Id="rId17" Type="http://schemas.openxmlformats.org/officeDocument/2006/relationships/tags" Target="../tags/tag5933.xml"/><Relationship Id="rId16" Type="http://schemas.openxmlformats.org/officeDocument/2006/relationships/tags" Target="../tags/tag5932.xml"/><Relationship Id="rId15" Type="http://schemas.openxmlformats.org/officeDocument/2006/relationships/tags" Target="../tags/tag5931.xml"/><Relationship Id="rId14" Type="http://schemas.openxmlformats.org/officeDocument/2006/relationships/tags" Target="../tags/tag5930.xml"/><Relationship Id="rId13" Type="http://schemas.openxmlformats.org/officeDocument/2006/relationships/tags" Target="../tags/tag5929.xml"/><Relationship Id="rId12" Type="http://schemas.openxmlformats.org/officeDocument/2006/relationships/tags" Target="../tags/tag5928.xml"/><Relationship Id="rId11" Type="http://schemas.openxmlformats.org/officeDocument/2006/relationships/tags" Target="../tags/tag5927.xml"/><Relationship Id="rId10" Type="http://schemas.openxmlformats.org/officeDocument/2006/relationships/tags" Target="../tags/tag5926.xml"/><Relationship Id="rId1" Type="http://schemas.openxmlformats.org/officeDocument/2006/relationships/slideMaster" Target="../slideMasters/slideMaster28.xml"/></Relationships>
</file>

<file path=ppt/slideLayouts/_rels/slideLayout507.xml.rels><?xml version="1.0" encoding="UTF-8" standalone="yes"?>
<Relationships xmlns="http://schemas.openxmlformats.org/package/2006/relationships"><Relationship Id="rId9" Type="http://schemas.openxmlformats.org/officeDocument/2006/relationships/tags" Target="../tags/tag5940.xml"/><Relationship Id="rId8" Type="http://schemas.openxmlformats.org/officeDocument/2006/relationships/tags" Target="../tags/tag5939.xml"/><Relationship Id="rId7" Type="http://schemas.openxmlformats.org/officeDocument/2006/relationships/tags" Target="../tags/tag5938.xml"/><Relationship Id="rId6" Type="http://schemas.openxmlformats.org/officeDocument/2006/relationships/tags" Target="../tags/tag5937.xml"/><Relationship Id="rId5" Type="http://schemas.openxmlformats.org/officeDocument/2006/relationships/tags" Target="../tags/tag5936.xml"/><Relationship Id="rId4" Type="http://schemas.openxmlformats.org/officeDocument/2006/relationships/image" Target="../media/image1.png"/><Relationship Id="rId3" Type="http://schemas.openxmlformats.org/officeDocument/2006/relationships/tags" Target="../tags/tag5935.xml"/><Relationship Id="rId2" Type="http://schemas.openxmlformats.org/officeDocument/2006/relationships/tags" Target="../tags/tag5934.xml"/><Relationship Id="rId10" Type="http://schemas.openxmlformats.org/officeDocument/2006/relationships/tags" Target="../tags/tag5941.xml"/><Relationship Id="rId1" Type="http://schemas.openxmlformats.org/officeDocument/2006/relationships/slideMaster" Target="../slideMasters/slideMaster28.xml"/></Relationships>
</file>

<file path=ppt/slideLayouts/_rels/slideLayout508.xml.rels><?xml version="1.0" encoding="UTF-8" standalone="yes"?>
<Relationships xmlns="http://schemas.openxmlformats.org/package/2006/relationships"><Relationship Id="rId9" Type="http://schemas.openxmlformats.org/officeDocument/2006/relationships/tags" Target="../tags/tag5949.xml"/><Relationship Id="rId8" Type="http://schemas.openxmlformats.org/officeDocument/2006/relationships/tags" Target="../tags/tag5948.xml"/><Relationship Id="rId7" Type="http://schemas.openxmlformats.org/officeDocument/2006/relationships/tags" Target="../tags/tag5947.xml"/><Relationship Id="rId6" Type="http://schemas.openxmlformats.org/officeDocument/2006/relationships/tags" Target="../tags/tag5946.xml"/><Relationship Id="rId5" Type="http://schemas.openxmlformats.org/officeDocument/2006/relationships/tags" Target="../tags/tag5945.xml"/><Relationship Id="rId4" Type="http://schemas.openxmlformats.org/officeDocument/2006/relationships/tags" Target="../tags/tag5944.xml"/><Relationship Id="rId3" Type="http://schemas.openxmlformats.org/officeDocument/2006/relationships/tags" Target="../tags/tag5943.xml"/><Relationship Id="rId2" Type="http://schemas.openxmlformats.org/officeDocument/2006/relationships/tags" Target="../tags/tag5942.xml"/><Relationship Id="rId11" Type="http://schemas.openxmlformats.org/officeDocument/2006/relationships/tags" Target="../tags/tag5951.xml"/><Relationship Id="rId10" Type="http://schemas.openxmlformats.org/officeDocument/2006/relationships/tags" Target="../tags/tag5950.xml"/><Relationship Id="rId1" Type="http://schemas.openxmlformats.org/officeDocument/2006/relationships/slideMaster" Target="../slideMasters/slideMaster28.xml"/></Relationships>
</file>

<file path=ppt/slideLayouts/_rels/slideLayout509.xml.rels><?xml version="1.0" encoding="UTF-8" standalone="yes"?>
<Relationships xmlns="http://schemas.openxmlformats.org/package/2006/relationships"><Relationship Id="rId9" Type="http://schemas.openxmlformats.org/officeDocument/2006/relationships/tags" Target="../tags/tag5958.xml"/><Relationship Id="rId8" Type="http://schemas.openxmlformats.org/officeDocument/2006/relationships/tags" Target="../tags/tag5957.xml"/><Relationship Id="rId7" Type="http://schemas.openxmlformats.org/officeDocument/2006/relationships/tags" Target="../tags/tag5956.xml"/><Relationship Id="rId6" Type="http://schemas.openxmlformats.org/officeDocument/2006/relationships/tags" Target="../tags/tag5955.xml"/><Relationship Id="rId5" Type="http://schemas.openxmlformats.org/officeDocument/2006/relationships/tags" Target="../tags/tag5954.xml"/><Relationship Id="rId4" Type="http://schemas.openxmlformats.org/officeDocument/2006/relationships/image" Target="../media/image1.png"/><Relationship Id="rId3" Type="http://schemas.openxmlformats.org/officeDocument/2006/relationships/tags" Target="../tags/tag5953.xml"/><Relationship Id="rId2" Type="http://schemas.openxmlformats.org/officeDocument/2006/relationships/tags" Target="../tags/tag5952.xml"/><Relationship Id="rId11" Type="http://schemas.openxmlformats.org/officeDocument/2006/relationships/tags" Target="../tags/tag5960.xml"/><Relationship Id="rId10" Type="http://schemas.openxmlformats.org/officeDocument/2006/relationships/tags" Target="../tags/tag5959.xml"/><Relationship Id="rId1" Type="http://schemas.openxmlformats.org/officeDocument/2006/relationships/slideMaster" Target="../slideMasters/slideMaster28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image" Target="../media/image1.png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0" Type="http://schemas.openxmlformats.org/officeDocument/2006/relationships/tags" Target="../tags/tag469.xml"/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9" Type="http://schemas.openxmlformats.org/officeDocument/2006/relationships/tags" Target="../tags/tag5967.xml"/><Relationship Id="rId8" Type="http://schemas.openxmlformats.org/officeDocument/2006/relationships/tags" Target="../tags/tag5966.xml"/><Relationship Id="rId7" Type="http://schemas.openxmlformats.org/officeDocument/2006/relationships/tags" Target="../tags/tag5965.xml"/><Relationship Id="rId6" Type="http://schemas.openxmlformats.org/officeDocument/2006/relationships/tags" Target="../tags/tag5964.xml"/><Relationship Id="rId5" Type="http://schemas.openxmlformats.org/officeDocument/2006/relationships/tags" Target="../tags/tag5963.xml"/><Relationship Id="rId4" Type="http://schemas.openxmlformats.org/officeDocument/2006/relationships/image" Target="../media/image1.png"/><Relationship Id="rId3" Type="http://schemas.openxmlformats.org/officeDocument/2006/relationships/tags" Target="../tags/tag5962.xml"/><Relationship Id="rId2" Type="http://schemas.openxmlformats.org/officeDocument/2006/relationships/tags" Target="../tags/tag5961.xml"/><Relationship Id="rId13" Type="http://schemas.openxmlformats.org/officeDocument/2006/relationships/tags" Target="../tags/tag5971.xml"/><Relationship Id="rId12" Type="http://schemas.openxmlformats.org/officeDocument/2006/relationships/tags" Target="../tags/tag5970.xml"/><Relationship Id="rId11" Type="http://schemas.openxmlformats.org/officeDocument/2006/relationships/tags" Target="../tags/tag5969.xml"/><Relationship Id="rId10" Type="http://schemas.openxmlformats.org/officeDocument/2006/relationships/tags" Target="../tags/tag5968.xml"/><Relationship Id="rId1" Type="http://schemas.openxmlformats.org/officeDocument/2006/relationships/slideMaster" Target="../slideMasters/slideMaster28.xml"/></Relationships>
</file>

<file path=ppt/slideLayouts/_rels/slideLayout511.xml.rels><?xml version="1.0" encoding="UTF-8" standalone="yes"?>
<Relationships xmlns="http://schemas.openxmlformats.org/package/2006/relationships"><Relationship Id="rId9" Type="http://schemas.openxmlformats.org/officeDocument/2006/relationships/tags" Target="../tags/tag5979.xml"/><Relationship Id="rId8" Type="http://schemas.openxmlformats.org/officeDocument/2006/relationships/tags" Target="../tags/tag5978.xml"/><Relationship Id="rId7" Type="http://schemas.openxmlformats.org/officeDocument/2006/relationships/tags" Target="../tags/tag5977.xml"/><Relationship Id="rId6" Type="http://schemas.openxmlformats.org/officeDocument/2006/relationships/tags" Target="../tags/tag5976.xml"/><Relationship Id="rId5" Type="http://schemas.openxmlformats.org/officeDocument/2006/relationships/tags" Target="../tags/tag5975.xml"/><Relationship Id="rId4" Type="http://schemas.openxmlformats.org/officeDocument/2006/relationships/tags" Target="../tags/tag5974.xml"/><Relationship Id="rId3" Type="http://schemas.openxmlformats.org/officeDocument/2006/relationships/tags" Target="../tags/tag5973.xml"/><Relationship Id="rId2" Type="http://schemas.openxmlformats.org/officeDocument/2006/relationships/tags" Target="../tags/tag5972.xml"/><Relationship Id="rId10" Type="http://schemas.openxmlformats.org/officeDocument/2006/relationships/tags" Target="../tags/tag5980.xml"/><Relationship Id="rId1" Type="http://schemas.openxmlformats.org/officeDocument/2006/relationships/slideMaster" Target="../slideMasters/slideMaster28.xml"/></Relationships>
</file>

<file path=ppt/slideLayouts/_rels/slideLayout512.xml.rels><?xml version="1.0" encoding="UTF-8" standalone="yes"?>
<Relationships xmlns="http://schemas.openxmlformats.org/package/2006/relationships"><Relationship Id="rId4" Type="http://schemas.openxmlformats.org/officeDocument/2006/relationships/tags" Target="../tags/tag5983.xml"/><Relationship Id="rId3" Type="http://schemas.openxmlformats.org/officeDocument/2006/relationships/tags" Target="../tags/tag5982.xml"/><Relationship Id="rId2" Type="http://schemas.openxmlformats.org/officeDocument/2006/relationships/tags" Target="../tags/tag5981.xml"/><Relationship Id="rId1" Type="http://schemas.openxmlformats.org/officeDocument/2006/relationships/slideMaster" Target="../slideMasters/slideMaster28.xml"/></Relationships>
</file>

<file path=ppt/slideLayouts/_rels/slideLayout513.xml.rels><?xml version="1.0" encoding="UTF-8" standalone="yes"?>
<Relationships xmlns="http://schemas.openxmlformats.org/package/2006/relationships"><Relationship Id="rId9" Type="http://schemas.openxmlformats.org/officeDocument/2006/relationships/tags" Target="../tags/tag5990.xml"/><Relationship Id="rId8" Type="http://schemas.openxmlformats.org/officeDocument/2006/relationships/tags" Target="../tags/tag5989.xml"/><Relationship Id="rId7" Type="http://schemas.openxmlformats.org/officeDocument/2006/relationships/tags" Target="../tags/tag5988.xml"/><Relationship Id="rId6" Type="http://schemas.openxmlformats.org/officeDocument/2006/relationships/tags" Target="../tags/tag5987.xml"/><Relationship Id="rId5" Type="http://schemas.openxmlformats.org/officeDocument/2006/relationships/tags" Target="../tags/tag5986.xml"/><Relationship Id="rId4" Type="http://schemas.openxmlformats.org/officeDocument/2006/relationships/image" Target="../media/image1.png"/><Relationship Id="rId3" Type="http://schemas.openxmlformats.org/officeDocument/2006/relationships/tags" Target="../tags/tag5985.xml"/><Relationship Id="rId2" Type="http://schemas.openxmlformats.org/officeDocument/2006/relationships/tags" Target="../tags/tag5984.xml"/><Relationship Id="rId11" Type="http://schemas.openxmlformats.org/officeDocument/2006/relationships/tags" Target="../tags/tag5992.xml"/><Relationship Id="rId10" Type="http://schemas.openxmlformats.org/officeDocument/2006/relationships/tags" Target="../tags/tag5991.xml"/><Relationship Id="rId1" Type="http://schemas.openxmlformats.org/officeDocument/2006/relationships/slideMaster" Target="../slideMasters/slideMaster28.xml"/></Relationships>
</file>

<file path=ppt/slideLayouts/_rels/slideLayout514.xml.rels><?xml version="1.0" encoding="UTF-8" standalone="yes"?>
<Relationships xmlns="http://schemas.openxmlformats.org/package/2006/relationships"><Relationship Id="rId9" Type="http://schemas.openxmlformats.org/officeDocument/2006/relationships/tags" Target="../tags/tag6000.xml"/><Relationship Id="rId8" Type="http://schemas.openxmlformats.org/officeDocument/2006/relationships/tags" Target="../tags/tag5999.xml"/><Relationship Id="rId7" Type="http://schemas.openxmlformats.org/officeDocument/2006/relationships/tags" Target="../tags/tag5998.xml"/><Relationship Id="rId6" Type="http://schemas.openxmlformats.org/officeDocument/2006/relationships/tags" Target="../tags/tag5997.xml"/><Relationship Id="rId5" Type="http://schemas.openxmlformats.org/officeDocument/2006/relationships/tags" Target="../tags/tag5996.xml"/><Relationship Id="rId4" Type="http://schemas.openxmlformats.org/officeDocument/2006/relationships/tags" Target="../tags/tag5995.xml"/><Relationship Id="rId3" Type="http://schemas.openxmlformats.org/officeDocument/2006/relationships/tags" Target="../tags/tag5994.xml"/><Relationship Id="rId2" Type="http://schemas.openxmlformats.org/officeDocument/2006/relationships/tags" Target="../tags/tag5993.xml"/><Relationship Id="rId18" Type="http://schemas.openxmlformats.org/officeDocument/2006/relationships/tags" Target="../tags/tag6009.xml"/><Relationship Id="rId17" Type="http://schemas.openxmlformats.org/officeDocument/2006/relationships/tags" Target="../tags/tag6008.xml"/><Relationship Id="rId16" Type="http://schemas.openxmlformats.org/officeDocument/2006/relationships/tags" Target="../tags/tag6007.xml"/><Relationship Id="rId15" Type="http://schemas.openxmlformats.org/officeDocument/2006/relationships/tags" Target="../tags/tag6006.xml"/><Relationship Id="rId14" Type="http://schemas.openxmlformats.org/officeDocument/2006/relationships/tags" Target="../tags/tag6005.xml"/><Relationship Id="rId13" Type="http://schemas.openxmlformats.org/officeDocument/2006/relationships/tags" Target="../tags/tag6004.xml"/><Relationship Id="rId12" Type="http://schemas.openxmlformats.org/officeDocument/2006/relationships/tags" Target="../tags/tag6003.xml"/><Relationship Id="rId11" Type="http://schemas.openxmlformats.org/officeDocument/2006/relationships/tags" Target="../tags/tag6002.xml"/><Relationship Id="rId10" Type="http://schemas.openxmlformats.org/officeDocument/2006/relationships/tags" Target="../tags/tag6001.xml"/><Relationship Id="rId1" Type="http://schemas.openxmlformats.org/officeDocument/2006/relationships/slideMaster" Target="../slideMasters/slideMaster28.xml"/></Relationships>
</file>

<file path=ppt/slideLayouts/_rels/slideLayout515.xml.rels><?xml version="1.0" encoding="UTF-8" standalone="yes"?>
<Relationships xmlns="http://schemas.openxmlformats.org/package/2006/relationships"><Relationship Id="rId9" Type="http://schemas.openxmlformats.org/officeDocument/2006/relationships/tags" Target="../tags/tag6017.xml"/><Relationship Id="rId8" Type="http://schemas.openxmlformats.org/officeDocument/2006/relationships/tags" Target="../tags/tag6016.xml"/><Relationship Id="rId7" Type="http://schemas.openxmlformats.org/officeDocument/2006/relationships/tags" Target="../tags/tag6015.xml"/><Relationship Id="rId6" Type="http://schemas.openxmlformats.org/officeDocument/2006/relationships/tags" Target="../tags/tag6014.xml"/><Relationship Id="rId5" Type="http://schemas.openxmlformats.org/officeDocument/2006/relationships/tags" Target="../tags/tag6013.xml"/><Relationship Id="rId4" Type="http://schemas.openxmlformats.org/officeDocument/2006/relationships/tags" Target="../tags/tag6012.xml"/><Relationship Id="rId3" Type="http://schemas.openxmlformats.org/officeDocument/2006/relationships/tags" Target="../tags/tag6011.xml"/><Relationship Id="rId2" Type="http://schemas.openxmlformats.org/officeDocument/2006/relationships/tags" Target="../tags/tag6010.xml"/><Relationship Id="rId17" Type="http://schemas.openxmlformats.org/officeDocument/2006/relationships/tags" Target="../tags/tag6025.xml"/><Relationship Id="rId16" Type="http://schemas.openxmlformats.org/officeDocument/2006/relationships/tags" Target="../tags/tag6024.xml"/><Relationship Id="rId15" Type="http://schemas.openxmlformats.org/officeDocument/2006/relationships/tags" Target="../tags/tag6023.xml"/><Relationship Id="rId14" Type="http://schemas.openxmlformats.org/officeDocument/2006/relationships/tags" Target="../tags/tag6022.xml"/><Relationship Id="rId13" Type="http://schemas.openxmlformats.org/officeDocument/2006/relationships/tags" Target="../tags/tag6021.xml"/><Relationship Id="rId12" Type="http://schemas.openxmlformats.org/officeDocument/2006/relationships/tags" Target="../tags/tag6020.xml"/><Relationship Id="rId11" Type="http://schemas.openxmlformats.org/officeDocument/2006/relationships/tags" Target="../tags/tag6019.xml"/><Relationship Id="rId10" Type="http://schemas.openxmlformats.org/officeDocument/2006/relationships/tags" Target="../tags/tag6018.xml"/><Relationship Id="rId1" Type="http://schemas.openxmlformats.org/officeDocument/2006/relationships/slideMaster" Target="../slideMasters/slideMaster28.xml"/></Relationships>
</file>

<file path=ppt/slideLayouts/_rels/slideLayout516.xml.rels><?xml version="1.0" encoding="UTF-8" standalone="yes"?>
<Relationships xmlns="http://schemas.openxmlformats.org/package/2006/relationships"><Relationship Id="rId9" Type="http://schemas.openxmlformats.org/officeDocument/2006/relationships/tags" Target="../tags/tag6033.xml"/><Relationship Id="rId8" Type="http://schemas.openxmlformats.org/officeDocument/2006/relationships/tags" Target="../tags/tag6032.xml"/><Relationship Id="rId7" Type="http://schemas.openxmlformats.org/officeDocument/2006/relationships/tags" Target="../tags/tag6031.xml"/><Relationship Id="rId6" Type="http://schemas.openxmlformats.org/officeDocument/2006/relationships/tags" Target="../tags/tag6030.xml"/><Relationship Id="rId5" Type="http://schemas.openxmlformats.org/officeDocument/2006/relationships/tags" Target="../tags/tag6029.xml"/><Relationship Id="rId4" Type="http://schemas.openxmlformats.org/officeDocument/2006/relationships/tags" Target="../tags/tag6028.xml"/><Relationship Id="rId3" Type="http://schemas.openxmlformats.org/officeDocument/2006/relationships/tags" Target="../tags/tag6027.xml"/><Relationship Id="rId2" Type="http://schemas.openxmlformats.org/officeDocument/2006/relationships/tags" Target="../tags/tag6026.xml"/><Relationship Id="rId15" Type="http://schemas.openxmlformats.org/officeDocument/2006/relationships/tags" Target="../tags/tag6039.xml"/><Relationship Id="rId14" Type="http://schemas.openxmlformats.org/officeDocument/2006/relationships/tags" Target="../tags/tag6038.xml"/><Relationship Id="rId13" Type="http://schemas.openxmlformats.org/officeDocument/2006/relationships/tags" Target="../tags/tag6037.xml"/><Relationship Id="rId12" Type="http://schemas.openxmlformats.org/officeDocument/2006/relationships/tags" Target="../tags/tag6036.xml"/><Relationship Id="rId11" Type="http://schemas.openxmlformats.org/officeDocument/2006/relationships/tags" Target="../tags/tag6035.xml"/><Relationship Id="rId10" Type="http://schemas.openxmlformats.org/officeDocument/2006/relationships/tags" Target="../tags/tag6034.xml"/><Relationship Id="rId1" Type="http://schemas.openxmlformats.org/officeDocument/2006/relationships/slideMaster" Target="../slideMasters/slideMaster28.xml"/></Relationships>
</file>

<file path=ppt/slideLayouts/_rels/slideLayout517.xml.rels><?xml version="1.0" encoding="UTF-8" standalone="yes"?>
<Relationships xmlns="http://schemas.openxmlformats.org/package/2006/relationships"><Relationship Id="rId8" Type="http://schemas.openxmlformats.org/officeDocument/2006/relationships/tags" Target="../tags/tag6045.xml"/><Relationship Id="rId7" Type="http://schemas.openxmlformats.org/officeDocument/2006/relationships/tags" Target="../tags/tag6044.xml"/><Relationship Id="rId6" Type="http://schemas.openxmlformats.org/officeDocument/2006/relationships/tags" Target="../tags/tag6043.xml"/><Relationship Id="rId5" Type="http://schemas.openxmlformats.org/officeDocument/2006/relationships/tags" Target="../tags/tag6042.xml"/><Relationship Id="rId4" Type="http://schemas.openxmlformats.org/officeDocument/2006/relationships/tags" Target="../tags/tag6041.xml"/><Relationship Id="rId3" Type="http://schemas.openxmlformats.org/officeDocument/2006/relationships/image" Target="../media/image1.png"/><Relationship Id="rId2" Type="http://schemas.openxmlformats.org/officeDocument/2006/relationships/tags" Target="../tags/tag6040.xml"/><Relationship Id="rId1" Type="http://schemas.openxmlformats.org/officeDocument/2006/relationships/slideMaster" Target="../slideMasters/slideMaster28.xml"/></Relationships>
</file>

<file path=ppt/slideLayouts/_rels/slideLayout518.xml.rels><?xml version="1.0" encoding="UTF-8" standalone="yes"?>
<Relationships xmlns="http://schemas.openxmlformats.org/package/2006/relationships"><Relationship Id="rId9" Type="http://schemas.openxmlformats.org/officeDocument/2006/relationships/tags" Target="../tags/tag6053.xml"/><Relationship Id="rId8" Type="http://schemas.openxmlformats.org/officeDocument/2006/relationships/tags" Target="../tags/tag6052.xml"/><Relationship Id="rId7" Type="http://schemas.openxmlformats.org/officeDocument/2006/relationships/tags" Target="../tags/tag6051.xml"/><Relationship Id="rId6" Type="http://schemas.openxmlformats.org/officeDocument/2006/relationships/tags" Target="../tags/tag6050.xml"/><Relationship Id="rId5" Type="http://schemas.openxmlformats.org/officeDocument/2006/relationships/tags" Target="../tags/tag6049.xml"/><Relationship Id="rId4" Type="http://schemas.openxmlformats.org/officeDocument/2006/relationships/tags" Target="../tags/tag6048.xml"/><Relationship Id="rId3" Type="http://schemas.openxmlformats.org/officeDocument/2006/relationships/tags" Target="../tags/tag6047.xml"/><Relationship Id="rId2" Type="http://schemas.openxmlformats.org/officeDocument/2006/relationships/tags" Target="../tags/tag6046.xml"/><Relationship Id="rId17" Type="http://schemas.openxmlformats.org/officeDocument/2006/relationships/tags" Target="../tags/tag6061.xml"/><Relationship Id="rId16" Type="http://schemas.openxmlformats.org/officeDocument/2006/relationships/tags" Target="../tags/tag6060.xml"/><Relationship Id="rId15" Type="http://schemas.openxmlformats.org/officeDocument/2006/relationships/tags" Target="../tags/tag6059.xml"/><Relationship Id="rId14" Type="http://schemas.openxmlformats.org/officeDocument/2006/relationships/tags" Target="../tags/tag6058.xml"/><Relationship Id="rId13" Type="http://schemas.openxmlformats.org/officeDocument/2006/relationships/tags" Target="../tags/tag6057.xml"/><Relationship Id="rId12" Type="http://schemas.openxmlformats.org/officeDocument/2006/relationships/tags" Target="../tags/tag6056.xml"/><Relationship Id="rId11" Type="http://schemas.openxmlformats.org/officeDocument/2006/relationships/tags" Target="../tags/tag6055.xml"/><Relationship Id="rId10" Type="http://schemas.openxmlformats.org/officeDocument/2006/relationships/tags" Target="../tags/tag6054.xml"/><Relationship Id="rId1" Type="http://schemas.openxmlformats.org/officeDocument/2006/relationships/slideMaster" Target="../slideMasters/slideMaster28.xml"/></Relationships>
</file>

<file path=ppt/slideLayouts/_rels/slideLayout519.xml.rels><?xml version="1.0" encoding="UTF-8" standalone="yes"?>
<Relationships xmlns="http://schemas.openxmlformats.org/package/2006/relationships"><Relationship Id="rId9" Type="http://schemas.openxmlformats.org/officeDocument/2006/relationships/tags" Target="../tags/tag6069.xml"/><Relationship Id="rId8" Type="http://schemas.openxmlformats.org/officeDocument/2006/relationships/tags" Target="../tags/tag6068.xml"/><Relationship Id="rId7" Type="http://schemas.openxmlformats.org/officeDocument/2006/relationships/tags" Target="../tags/tag6067.xml"/><Relationship Id="rId6" Type="http://schemas.openxmlformats.org/officeDocument/2006/relationships/tags" Target="../tags/tag6066.xml"/><Relationship Id="rId5" Type="http://schemas.openxmlformats.org/officeDocument/2006/relationships/tags" Target="../tags/tag6065.xml"/><Relationship Id="rId4" Type="http://schemas.openxmlformats.org/officeDocument/2006/relationships/tags" Target="../tags/tag6064.xml"/><Relationship Id="rId3" Type="http://schemas.openxmlformats.org/officeDocument/2006/relationships/tags" Target="../tags/tag6063.xml"/><Relationship Id="rId2" Type="http://schemas.openxmlformats.org/officeDocument/2006/relationships/tags" Target="../tags/tag6062.xml"/><Relationship Id="rId18" Type="http://schemas.openxmlformats.org/officeDocument/2006/relationships/tags" Target="../tags/tag6078.xml"/><Relationship Id="rId17" Type="http://schemas.openxmlformats.org/officeDocument/2006/relationships/tags" Target="../tags/tag6077.xml"/><Relationship Id="rId16" Type="http://schemas.openxmlformats.org/officeDocument/2006/relationships/tags" Target="../tags/tag6076.xml"/><Relationship Id="rId15" Type="http://schemas.openxmlformats.org/officeDocument/2006/relationships/tags" Target="../tags/tag6075.xml"/><Relationship Id="rId14" Type="http://schemas.openxmlformats.org/officeDocument/2006/relationships/tags" Target="../tags/tag6074.xml"/><Relationship Id="rId13" Type="http://schemas.openxmlformats.org/officeDocument/2006/relationships/tags" Target="../tags/tag6073.xml"/><Relationship Id="rId12" Type="http://schemas.openxmlformats.org/officeDocument/2006/relationships/tags" Target="../tags/tag6072.xml"/><Relationship Id="rId11" Type="http://schemas.openxmlformats.org/officeDocument/2006/relationships/tags" Target="../tags/tag6071.xml"/><Relationship Id="rId10" Type="http://schemas.openxmlformats.org/officeDocument/2006/relationships/tags" Target="../tags/tag6070.xml"/><Relationship Id="rId1" Type="http://schemas.openxmlformats.org/officeDocument/2006/relationships/slideMaster" Target="../slideMasters/slideMaster28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1" Type="http://schemas.openxmlformats.org/officeDocument/2006/relationships/tags" Target="../tags/tag479.xml"/><Relationship Id="rId10" Type="http://schemas.openxmlformats.org/officeDocument/2006/relationships/tags" Target="../tags/tag478.xml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9" Type="http://schemas.openxmlformats.org/officeDocument/2006/relationships/tags" Target="../tags/tag6086.xml"/><Relationship Id="rId8" Type="http://schemas.openxmlformats.org/officeDocument/2006/relationships/tags" Target="../tags/tag6085.xml"/><Relationship Id="rId7" Type="http://schemas.openxmlformats.org/officeDocument/2006/relationships/tags" Target="../tags/tag6084.xml"/><Relationship Id="rId6" Type="http://schemas.openxmlformats.org/officeDocument/2006/relationships/tags" Target="../tags/tag6083.xml"/><Relationship Id="rId5" Type="http://schemas.openxmlformats.org/officeDocument/2006/relationships/tags" Target="../tags/tag6082.xml"/><Relationship Id="rId4" Type="http://schemas.openxmlformats.org/officeDocument/2006/relationships/tags" Target="../tags/tag6081.xml"/><Relationship Id="rId3" Type="http://schemas.openxmlformats.org/officeDocument/2006/relationships/tags" Target="../tags/tag6080.xml"/><Relationship Id="rId2" Type="http://schemas.openxmlformats.org/officeDocument/2006/relationships/tags" Target="../tags/tag6079.xml"/><Relationship Id="rId18" Type="http://schemas.openxmlformats.org/officeDocument/2006/relationships/tags" Target="../tags/tag6095.xml"/><Relationship Id="rId17" Type="http://schemas.openxmlformats.org/officeDocument/2006/relationships/tags" Target="../tags/tag6094.xml"/><Relationship Id="rId16" Type="http://schemas.openxmlformats.org/officeDocument/2006/relationships/tags" Target="../tags/tag6093.xml"/><Relationship Id="rId15" Type="http://schemas.openxmlformats.org/officeDocument/2006/relationships/tags" Target="../tags/tag6092.xml"/><Relationship Id="rId14" Type="http://schemas.openxmlformats.org/officeDocument/2006/relationships/tags" Target="../tags/tag6091.xml"/><Relationship Id="rId13" Type="http://schemas.openxmlformats.org/officeDocument/2006/relationships/tags" Target="../tags/tag6090.xml"/><Relationship Id="rId12" Type="http://schemas.openxmlformats.org/officeDocument/2006/relationships/tags" Target="../tags/tag6089.xml"/><Relationship Id="rId11" Type="http://schemas.openxmlformats.org/officeDocument/2006/relationships/tags" Target="../tags/tag6088.xml"/><Relationship Id="rId10" Type="http://schemas.openxmlformats.org/officeDocument/2006/relationships/tags" Target="../tags/tag6087.xml"/><Relationship Id="rId1" Type="http://schemas.openxmlformats.org/officeDocument/2006/relationships/slideMaster" Target="../slideMasters/slideMaster28.xml"/></Relationships>
</file>

<file path=ppt/slideLayouts/_rels/slideLayout521.xml.rels><?xml version="1.0" encoding="UTF-8" standalone="yes"?>
<Relationships xmlns="http://schemas.openxmlformats.org/package/2006/relationships"><Relationship Id="rId9" Type="http://schemas.openxmlformats.org/officeDocument/2006/relationships/tags" Target="../tags/tag6103.xml"/><Relationship Id="rId8" Type="http://schemas.openxmlformats.org/officeDocument/2006/relationships/tags" Target="../tags/tag6102.xml"/><Relationship Id="rId7" Type="http://schemas.openxmlformats.org/officeDocument/2006/relationships/tags" Target="../tags/tag6101.xml"/><Relationship Id="rId6" Type="http://schemas.openxmlformats.org/officeDocument/2006/relationships/tags" Target="../tags/tag6100.xml"/><Relationship Id="rId5" Type="http://schemas.openxmlformats.org/officeDocument/2006/relationships/tags" Target="../tags/tag6099.xml"/><Relationship Id="rId4" Type="http://schemas.openxmlformats.org/officeDocument/2006/relationships/tags" Target="../tags/tag6098.xml"/><Relationship Id="rId3" Type="http://schemas.openxmlformats.org/officeDocument/2006/relationships/tags" Target="../tags/tag6097.xml"/><Relationship Id="rId2" Type="http://schemas.openxmlformats.org/officeDocument/2006/relationships/tags" Target="../tags/tag6096.xml"/><Relationship Id="rId18" Type="http://schemas.openxmlformats.org/officeDocument/2006/relationships/tags" Target="../tags/tag6112.xml"/><Relationship Id="rId17" Type="http://schemas.openxmlformats.org/officeDocument/2006/relationships/tags" Target="../tags/tag6111.xml"/><Relationship Id="rId16" Type="http://schemas.openxmlformats.org/officeDocument/2006/relationships/tags" Target="../tags/tag6110.xml"/><Relationship Id="rId15" Type="http://schemas.openxmlformats.org/officeDocument/2006/relationships/tags" Target="../tags/tag6109.xml"/><Relationship Id="rId14" Type="http://schemas.openxmlformats.org/officeDocument/2006/relationships/tags" Target="../tags/tag6108.xml"/><Relationship Id="rId13" Type="http://schemas.openxmlformats.org/officeDocument/2006/relationships/tags" Target="../tags/tag6107.xml"/><Relationship Id="rId12" Type="http://schemas.openxmlformats.org/officeDocument/2006/relationships/tags" Target="../tags/tag6106.xml"/><Relationship Id="rId11" Type="http://schemas.openxmlformats.org/officeDocument/2006/relationships/tags" Target="../tags/tag6105.xml"/><Relationship Id="rId10" Type="http://schemas.openxmlformats.org/officeDocument/2006/relationships/tags" Target="../tags/tag6104.xml"/><Relationship Id="rId1" Type="http://schemas.openxmlformats.org/officeDocument/2006/relationships/slideMaster" Target="../slideMasters/slideMaster28.xml"/></Relationships>
</file>

<file path=ppt/slideLayouts/_rels/slideLayout522.xml.rels><?xml version="1.0" encoding="UTF-8" standalone="yes"?>
<Relationships xmlns="http://schemas.openxmlformats.org/package/2006/relationships"><Relationship Id="rId9" Type="http://schemas.openxmlformats.org/officeDocument/2006/relationships/tags" Target="../tags/tag6119.xml"/><Relationship Id="rId8" Type="http://schemas.openxmlformats.org/officeDocument/2006/relationships/tags" Target="../tags/tag6118.xml"/><Relationship Id="rId7" Type="http://schemas.openxmlformats.org/officeDocument/2006/relationships/tags" Target="../tags/tag6117.xml"/><Relationship Id="rId6" Type="http://schemas.openxmlformats.org/officeDocument/2006/relationships/tags" Target="../tags/tag6116.xml"/><Relationship Id="rId5" Type="http://schemas.openxmlformats.org/officeDocument/2006/relationships/tags" Target="../tags/tag6115.xml"/><Relationship Id="rId4" Type="http://schemas.openxmlformats.org/officeDocument/2006/relationships/image" Target="../media/image1.png"/><Relationship Id="rId3" Type="http://schemas.openxmlformats.org/officeDocument/2006/relationships/tags" Target="../tags/tag6114.xml"/><Relationship Id="rId2" Type="http://schemas.openxmlformats.org/officeDocument/2006/relationships/tags" Target="../tags/tag6113.xml"/><Relationship Id="rId13" Type="http://schemas.openxmlformats.org/officeDocument/2006/relationships/tags" Target="../tags/tag6123.xml"/><Relationship Id="rId12" Type="http://schemas.openxmlformats.org/officeDocument/2006/relationships/tags" Target="../tags/tag6122.xml"/><Relationship Id="rId11" Type="http://schemas.openxmlformats.org/officeDocument/2006/relationships/tags" Target="../tags/tag6121.xml"/><Relationship Id="rId10" Type="http://schemas.openxmlformats.org/officeDocument/2006/relationships/tags" Target="../tags/tag6120.xml"/><Relationship Id="rId1" Type="http://schemas.openxmlformats.org/officeDocument/2006/relationships/slideMaster" Target="../slideMasters/slideMaster28.xml"/></Relationships>
</file>

<file path=ppt/slideLayouts/_rels/slideLayout523.xml.rels><?xml version="1.0" encoding="UTF-8" standalone="yes"?>
<Relationships xmlns="http://schemas.openxmlformats.org/package/2006/relationships"><Relationship Id="rId9" Type="http://schemas.openxmlformats.org/officeDocument/2006/relationships/tags" Target="../tags/tag6131.xml"/><Relationship Id="rId8" Type="http://schemas.openxmlformats.org/officeDocument/2006/relationships/tags" Target="../tags/tag6130.xml"/><Relationship Id="rId7" Type="http://schemas.openxmlformats.org/officeDocument/2006/relationships/tags" Target="../tags/tag6129.xml"/><Relationship Id="rId6" Type="http://schemas.openxmlformats.org/officeDocument/2006/relationships/tags" Target="../tags/tag6128.xml"/><Relationship Id="rId5" Type="http://schemas.openxmlformats.org/officeDocument/2006/relationships/tags" Target="../tags/tag6127.xml"/><Relationship Id="rId4" Type="http://schemas.openxmlformats.org/officeDocument/2006/relationships/tags" Target="../tags/tag6126.xml"/><Relationship Id="rId3" Type="http://schemas.openxmlformats.org/officeDocument/2006/relationships/tags" Target="../tags/tag6125.xml"/><Relationship Id="rId2" Type="http://schemas.openxmlformats.org/officeDocument/2006/relationships/tags" Target="../tags/tag6124.xml"/><Relationship Id="rId17" Type="http://schemas.openxmlformats.org/officeDocument/2006/relationships/tags" Target="../tags/tag6139.xml"/><Relationship Id="rId16" Type="http://schemas.openxmlformats.org/officeDocument/2006/relationships/tags" Target="../tags/tag6138.xml"/><Relationship Id="rId15" Type="http://schemas.openxmlformats.org/officeDocument/2006/relationships/tags" Target="../tags/tag6137.xml"/><Relationship Id="rId14" Type="http://schemas.openxmlformats.org/officeDocument/2006/relationships/tags" Target="../tags/tag6136.xml"/><Relationship Id="rId13" Type="http://schemas.openxmlformats.org/officeDocument/2006/relationships/tags" Target="../tags/tag6135.xml"/><Relationship Id="rId12" Type="http://schemas.openxmlformats.org/officeDocument/2006/relationships/tags" Target="../tags/tag6134.xml"/><Relationship Id="rId11" Type="http://schemas.openxmlformats.org/officeDocument/2006/relationships/tags" Target="../tags/tag6133.xml"/><Relationship Id="rId10" Type="http://schemas.openxmlformats.org/officeDocument/2006/relationships/tags" Target="../tags/tag6132.xml"/><Relationship Id="rId1" Type="http://schemas.openxmlformats.org/officeDocument/2006/relationships/slideMaster" Target="../slideMasters/slideMaster2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25.xml.rels><?xml version="1.0" encoding="UTF-8" standalone="yes"?>
<Relationships xmlns="http://schemas.openxmlformats.org/package/2006/relationships"><Relationship Id="rId9" Type="http://schemas.openxmlformats.org/officeDocument/2006/relationships/tags" Target="../tags/tag6153.xml"/><Relationship Id="rId8" Type="http://schemas.openxmlformats.org/officeDocument/2006/relationships/tags" Target="../tags/tag6152.xml"/><Relationship Id="rId7" Type="http://schemas.openxmlformats.org/officeDocument/2006/relationships/tags" Target="../tags/tag6151.xml"/><Relationship Id="rId6" Type="http://schemas.openxmlformats.org/officeDocument/2006/relationships/tags" Target="../tags/tag6150.xml"/><Relationship Id="rId5" Type="http://schemas.openxmlformats.org/officeDocument/2006/relationships/tags" Target="../tags/tag6149.xml"/><Relationship Id="rId4" Type="http://schemas.openxmlformats.org/officeDocument/2006/relationships/tags" Target="../tags/tag6148.xml"/><Relationship Id="rId3" Type="http://schemas.openxmlformats.org/officeDocument/2006/relationships/tags" Target="../tags/tag6147.xml"/><Relationship Id="rId2" Type="http://schemas.openxmlformats.org/officeDocument/2006/relationships/tags" Target="../tags/tag6146.xml"/><Relationship Id="rId17" Type="http://schemas.openxmlformats.org/officeDocument/2006/relationships/tags" Target="../tags/tag6161.xml"/><Relationship Id="rId16" Type="http://schemas.openxmlformats.org/officeDocument/2006/relationships/tags" Target="../tags/tag6160.xml"/><Relationship Id="rId15" Type="http://schemas.openxmlformats.org/officeDocument/2006/relationships/tags" Target="../tags/tag6159.xml"/><Relationship Id="rId14" Type="http://schemas.openxmlformats.org/officeDocument/2006/relationships/tags" Target="../tags/tag6158.xml"/><Relationship Id="rId13" Type="http://schemas.openxmlformats.org/officeDocument/2006/relationships/tags" Target="../tags/tag6157.xml"/><Relationship Id="rId12" Type="http://schemas.openxmlformats.org/officeDocument/2006/relationships/tags" Target="../tags/tag6156.xml"/><Relationship Id="rId11" Type="http://schemas.openxmlformats.org/officeDocument/2006/relationships/tags" Target="../tags/tag6155.xml"/><Relationship Id="rId10" Type="http://schemas.openxmlformats.org/officeDocument/2006/relationships/tags" Target="../tags/tag6154.xml"/><Relationship Id="rId1" Type="http://schemas.openxmlformats.org/officeDocument/2006/relationships/slideMaster" Target="../slideMasters/slideMaster29.xml"/></Relationships>
</file>

<file path=ppt/slideLayouts/_rels/slideLayout526.xml.rels><?xml version="1.0" encoding="UTF-8" standalone="yes"?>
<Relationships xmlns="http://schemas.openxmlformats.org/package/2006/relationships"><Relationship Id="rId9" Type="http://schemas.openxmlformats.org/officeDocument/2006/relationships/tags" Target="../tags/tag6168.xml"/><Relationship Id="rId8" Type="http://schemas.openxmlformats.org/officeDocument/2006/relationships/tags" Target="../tags/tag6167.xml"/><Relationship Id="rId7" Type="http://schemas.openxmlformats.org/officeDocument/2006/relationships/tags" Target="../tags/tag6166.xml"/><Relationship Id="rId6" Type="http://schemas.openxmlformats.org/officeDocument/2006/relationships/tags" Target="../tags/tag6165.xml"/><Relationship Id="rId5" Type="http://schemas.openxmlformats.org/officeDocument/2006/relationships/tags" Target="../tags/tag6164.xml"/><Relationship Id="rId4" Type="http://schemas.openxmlformats.org/officeDocument/2006/relationships/image" Target="../media/image1.png"/><Relationship Id="rId3" Type="http://schemas.openxmlformats.org/officeDocument/2006/relationships/tags" Target="../tags/tag6163.xml"/><Relationship Id="rId2" Type="http://schemas.openxmlformats.org/officeDocument/2006/relationships/tags" Target="../tags/tag6162.xml"/><Relationship Id="rId10" Type="http://schemas.openxmlformats.org/officeDocument/2006/relationships/tags" Target="../tags/tag6169.xml"/><Relationship Id="rId1" Type="http://schemas.openxmlformats.org/officeDocument/2006/relationships/slideMaster" Target="../slideMasters/slideMaster29.xml"/></Relationships>
</file>

<file path=ppt/slideLayouts/_rels/slideLayout527.xml.rels><?xml version="1.0" encoding="UTF-8" standalone="yes"?>
<Relationships xmlns="http://schemas.openxmlformats.org/package/2006/relationships"><Relationship Id="rId9" Type="http://schemas.openxmlformats.org/officeDocument/2006/relationships/tags" Target="../tags/tag6177.xml"/><Relationship Id="rId8" Type="http://schemas.openxmlformats.org/officeDocument/2006/relationships/tags" Target="../tags/tag6176.xml"/><Relationship Id="rId7" Type="http://schemas.openxmlformats.org/officeDocument/2006/relationships/tags" Target="../tags/tag6175.xml"/><Relationship Id="rId6" Type="http://schemas.openxmlformats.org/officeDocument/2006/relationships/tags" Target="../tags/tag6174.xml"/><Relationship Id="rId5" Type="http://schemas.openxmlformats.org/officeDocument/2006/relationships/tags" Target="../tags/tag6173.xml"/><Relationship Id="rId4" Type="http://schemas.openxmlformats.org/officeDocument/2006/relationships/tags" Target="../tags/tag6172.xml"/><Relationship Id="rId3" Type="http://schemas.openxmlformats.org/officeDocument/2006/relationships/tags" Target="../tags/tag6171.xml"/><Relationship Id="rId2" Type="http://schemas.openxmlformats.org/officeDocument/2006/relationships/tags" Target="../tags/tag6170.xml"/><Relationship Id="rId11" Type="http://schemas.openxmlformats.org/officeDocument/2006/relationships/tags" Target="../tags/tag6179.xml"/><Relationship Id="rId10" Type="http://schemas.openxmlformats.org/officeDocument/2006/relationships/tags" Target="../tags/tag6178.xml"/><Relationship Id="rId1" Type="http://schemas.openxmlformats.org/officeDocument/2006/relationships/slideMaster" Target="../slideMasters/slideMaster29.xml"/></Relationships>
</file>

<file path=ppt/slideLayouts/_rels/slideLayout528.xml.rels><?xml version="1.0" encoding="UTF-8" standalone="yes"?>
<Relationships xmlns="http://schemas.openxmlformats.org/package/2006/relationships"><Relationship Id="rId9" Type="http://schemas.openxmlformats.org/officeDocument/2006/relationships/tags" Target="../tags/tag6186.xml"/><Relationship Id="rId8" Type="http://schemas.openxmlformats.org/officeDocument/2006/relationships/tags" Target="../tags/tag6185.xml"/><Relationship Id="rId7" Type="http://schemas.openxmlformats.org/officeDocument/2006/relationships/tags" Target="../tags/tag6184.xml"/><Relationship Id="rId6" Type="http://schemas.openxmlformats.org/officeDocument/2006/relationships/tags" Target="../tags/tag6183.xml"/><Relationship Id="rId5" Type="http://schemas.openxmlformats.org/officeDocument/2006/relationships/tags" Target="../tags/tag6182.xml"/><Relationship Id="rId4" Type="http://schemas.openxmlformats.org/officeDocument/2006/relationships/image" Target="../media/image1.png"/><Relationship Id="rId3" Type="http://schemas.openxmlformats.org/officeDocument/2006/relationships/tags" Target="../tags/tag6181.xml"/><Relationship Id="rId2" Type="http://schemas.openxmlformats.org/officeDocument/2006/relationships/tags" Target="../tags/tag6180.xml"/><Relationship Id="rId11" Type="http://schemas.openxmlformats.org/officeDocument/2006/relationships/tags" Target="../tags/tag6188.xml"/><Relationship Id="rId10" Type="http://schemas.openxmlformats.org/officeDocument/2006/relationships/tags" Target="../tags/tag6187.xml"/><Relationship Id="rId1" Type="http://schemas.openxmlformats.org/officeDocument/2006/relationships/slideMaster" Target="../slideMasters/slideMaster29.xml"/></Relationships>
</file>

<file path=ppt/slideLayouts/_rels/slideLayout529.xml.rels><?xml version="1.0" encoding="UTF-8" standalone="yes"?>
<Relationships xmlns="http://schemas.openxmlformats.org/package/2006/relationships"><Relationship Id="rId9" Type="http://schemas.openxmlformats.org/officeDocument/2006/relationships/tags" Target="../tags/tag6195.xml"/><Relationship Id="rId8" Type="http://schemas.openxmlformats.org/officeDocument/2006/relationships/tags" Target="../tags/tag6194.xml"/><Relationship Id="rId7" Type="http://schemas.openxmlformats.org/officeDocument/2006/relationships/tags" Target="../tags/tag6193.xml"/><Relationship Id="rId6" Type="http://schemas.openxmlformats.org/officeDocument/2006/relationships/tags" Target="../tags/tag6192.xml"/><Relationship Id="rId5" Type="http://schemas.openxmlformats.org/officeDocument/2006/relationships/tags" Target="../tags/tag6191.xml"/><Relationship Id="rId4" Type="http://schemas.openxmlformats.org/officeDocument/2006/relationships/image" Target="../media/image1.png"/><Relationship Id="rId3" Type="http://schemas.openxmlformats.org/officeDocument/2006/relationships/tags" Target="../tags/tag6190.xml"/><Relationship Id="rId2" Type="http://schemas.openxmlformats.org/officeDocument/2006/relationships/tags" Target="../tags/tag6189.xml"/><Relationship Id="rId13" Type="http://schemas.openxmlformats.org/officeDocument/2006/relationships/tags" Target="../tags/tag6199.xml"/><Relationship Id="rId12" Type="http://schemas.openxmlformats.org/officeDocument/2006/relationships/tags" Target="../tags/tag6198.xml"/><Relationship Id="rId11" Type="http://schemas.openxmlformats.org/officeDocument/2006/relationships/tags" Target="../tags/tag6197.xml"/><Relationship Id="rId10" Type="http://schemas.openxmlformats.org/officeDocument/2006/relationships/tags" Target="../tags/tag6196.xml"/><Relationship Id="rId1" Type="http://schemas.openxmlformats.org/officeDocument/2006/relationships/slideMaster" Target="../slideMasters/slideMaster29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tags" Target="../tags/tag485.xml"/><Relationship Id="rId7" Type="http://schemas.openxmlformats.org/officeDocument/2006/relationships/tags" Target="../tags/tag484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image" Target="../media/image1.png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1" Type="http://schemas.openxmlformats.org/officeDocument/2006/relationships/tags" Target="../tags/tag488.xml"/><Relationship Id="rId10" Type="http://schemas.openxmlformats.org/officeDocument/2006/relationships/tags" Target="../tags/tag487.xml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9" Type="http://schemas.openxmlformats.org/officeDocument/2006/relationships/tags" Target="../tags/tag6207.xml"/><Relationship Id="rId8" Type="http://schemas.openxmlformats.org/officeDocument/2006/relationships/tags" Target="../tags/tag6206.xml"/><Relationship Id="rId7" Type="http://schemas.openxmlformats.org/officeDocument/2006/relationships/tags" Target="../tags/tag6205.xml"/><Relationship Id="rId6" Type="http://schemas.openxmlformats.org/officeDocument/2006/relationships/tags" Target="../tags/tag6204.xml"/><Relationship Id="rId5" Type="http://schemas.openxmlformats.org/officeDocument/2006/relationships/tags" Target="../tags/tag6203.xml"/><Relationship Id="rId4" Type="http://schemas.openxmlformats.org/officeDocument/2006/relationships/tags" Target="../tags/tag6202.xml"/><Relationship Id="rId3" Type="http://schemas.openxmlformats.org/officeDocument/2006/relationships/tags" Target="../tags/tag6201.xml"/><Relationship Id="rId2" Type="http://schemas.openxmlformats.org/officeDocument/2006/relationships/tags" Target="../tags/tag6200.xml"/><Relationship Id="rId10" Type="http://schemas.openxmlformats.org/officeDocument/2006/relationships/tags" Target="../tags/tag6208.xml"/><Relationship Id="rId1" Type="http://schemas.openxmlformats.org/officeDocument/2006/relationships/slideMaster" Target="../slideMasters/slideMaster29.xml"/></Relationships>
</file>

<file path=ppt/slideLayouts/_rels/slideLayout531.xml.rels><?xml version="1.0" encoding="UTF-8" standalone="yes"?>
<Relationships xmlns="http://schemas.openxmlformats.org/package/2006/relationships"><Relationship Id="rId4" Type="http://schemas.openxmlformats.org/officeDocument/2006/relationships/tags" Target="../tags/tag6211.xml"/><Relationship Id="rId3" Type="http://schemas.openxmlformats.org/officeDocument/2006/relationships/tags" Target="../tags/tag6210.xml"/><Relationship Id="rId2" Type="http://schemas.openxmlformats.org/officeDocument/2006/relationships/tags" Target="../tags/tag6209.xml"/><Relationship Id="rId1" Type="http://schemas.openxmlformats.org/officeDocument/2006/relationships/slideMaster" Target="../slideMasters/slideMaster29.xml"/></Relationships>
</file>

<file path=ppt/slideLayouts/_rels/slideLayout532.xml.rels><?xml version="1.0" encoding="UTF-8" standalone="yes"?>
<Relationships xmlns="http://schemas.openxmlformats.org/package/2006/relationships"><Relationship Id="rId9" Type="http://schemas.openxmlformats.org/officeDocument/2006/relationships/tags" Target="../tags/tag6218.xml"/><Relationship Id="rId8" Type="http://schemas.openxmlformats.org/officeDocument/2006/relationships/tags" Target="../tags/tag6217.xml"/><Relationship Id="rId7" Type="http://schemas.openxmlformats.org/officeDocument/2006/relationships/tags" Target="../tags/tag6216.xml"/><Relationship Id="rId6" Type="http://schemas.openxmlformats.org/officeDocument/2006/relationships/tags" Target="../tags/tag6215.xml"/><Relationship Id="rId5" Type="http://schemas.openxmlformats.org/officeDocument/2006/relationships/tags" Target="../tags/tag6214.xml"/><Relationship Id="rId4" Type="http://schemas.openxmlformats.org/officeDocument/2006/relationships/image" Target="../media/image1.png"/><Relationship Id="rId3" Type="http://schemas.openxmlformats.org/officeDocument/2006/relationships/tags" Target="../tags/tag6213.xml"/><Relationship Id="rId2" Type="http://schemas.openxmlformats.org/officeDocument/2006/relationships/tags" Target="../tags/tag6212.xml"/><Relationship Id="rId11" Type="http://schemas.openxmlformats.org/officeDocument/2006/relationships/tags" Target="../tags/tag6220.xml"/><Relationship Id="rId10" Type="http://schemas.openxmlformats.org/officeDocument/2006/relationships/tags" Target="../tags/tag6219.xml"/><Relationship Id="rId1" Type="http://schemas.openxmlformats.org/officeDocument/2006/relationships/slideMaster" Target="../slideMasters/slideMaster29.xml"/></Relationships>
</file>

<file path=ppt/slideLayouts/_rels/slideLayout533.xml.rels><?xml version="1.0" encoding="UTF-8" standalone="yes"?>
<Relationships xmlns="http://schemas.openxmlformats.org/package/2006/relationships"><Relationship Id="rId9" Type="http://schemas.openxmlformats.org/officeDocument/2006/relationships/tags" Target="../tags/tag6228.xml"/><Relationship Id="rId8" Type="http://schemas.openxmlformats.org/officeDocument/2006/relationships/tags" Target="../tags/tag6227.xml"/><Relationship Id="rId7" Type="http://schemas.openxmlformats.org/officeDocument/2006/relationships/tags" Target="../tags/tag6226.xml"/><Relationship Id="rId6" Type="http://schemas.openxmlformats.org/officeDocument/2006/relationships/tags" Target="../tags/tag6225.xml"/><Relationship Id="rId5" Type="http://schemas.openxmlformats.org/officeDocument/2006/relationships/tags" Target="../tags/tag6224.xml"/><Relationship Id="rId4" Type="http://schemas.openxmlformats.org/officeDocument/2006/relationships/tags" Target="../tags/tag6223.xml"/><Relationship Id="rId3" Type="http://schemas.openxmlformats.org/officeDocument/2006/relationships/tags" Target="../tags/tag6222.xml"/><Relationship Id="rId2" Type="http://schemas.openxmlformats.org/officeDocument/2006/relationships/tags" Target="../tags/tag6221.xml"/><Relationship Id="rId18" Type="http://schemas.openxmlformats.org/officeDocument/2006/relationships/tags" Target="../tags/tag6237.xml"/><Relationship Id="rId17" Type="http://schemas.openxmlformats.org/officeDocument/2006/relationships/tags" Target="../tags/tag6236.xml"/><Relationship Id="rId16" Type="http://schemas.openxmlformats.org/officeDocument/2006/relationships/tags" Target="../tags/tag6235.xml"/><Relationship Id="rId15" Type="http://schemas.openxmlformats.org/officeDocument/2006/relationships/tags" Target="../tags/tag6234.xml"/><Relationship Id="rId14" Type="http://schemas.openxmlformats.org/officeDocument/2006/relationships/tags" Target="../tags/tag6233.xml"/><Relationship Id="rId13" Type="http://schemas.openxmlformats.org/officeDocument/2006/relationships/tags" Target="../tags/tag6232.xml"/><Relationship Id="rId12" Type="http://schemas.openxmlformats.org/officeDocument/2006/relationships/tags" Target="../tags/tag6231.xml"/><Relationship Id="rId11" Type="http://schemas.openxmlformats.org/officeDocument/2006/relationships/tags" Target="../tags/tag6230.xml"/><Relationship Id="rId10" Type="http://schemas.openxmlformats.org/officeDocument/2006/relationships/tags" Target="../tags/tag6229.xml"/><Relationship Id="rId1" Type="http://schemas.openxmlformats.org/officeDocument/2006/relationships/slideMaster" Target="../slideMasters/slideMaster29.xml"/></Relationships>
</file>

<file path=ppt/slideLayouts/_rels/slideLayout534.xml.rels><?xml version="1.0" encoding="UTF-8" standalone="yes"?>
<Relationships xmlns="http://schemas.openxmlformats.org/package/2006/relationships"><Relationship Id="rId9" Type="http://schemas.openxmlformats.org/officeDocument/2006/relationships/tags" Target="../tags/tag6245.xml"/><Relationship Id="rId8" Type="http://schemas.openxmlformats.org/officeDocument/2006/relationships/tags" Target="../tags/tag6244.xml"/><Relationship Id="rId7" Type="http://schemas.openxmlformats.org/officeDocument/2006/relationships/tags" Target="../tags/tag6243.xml"/><Relationship Id="rId6" Type="http://schemas.openxmlformats.org/officeDocument/2006/relationships/tags" Target="../tags/tag6242.xml"/><Relationship Id="rId5" Type="http://schemas.openxmlformats.org/officeDocument/2006/relationships/tags" Target="../tags/tag6241.xml"/><Relationship Id="rId4" Type="http://schemas.openxmlformats.org/officeDocument/2006/relationships/tags" Target="../tags/tag6240.xml"/><Relationship Id="rId3" Type="http://schemas.openxmlformats.org/officeDocument/2006/relationships/tags" Target="../tags/tag6239.xml"/><Relationship Id="rId2" Type="http://schemas.openxmlformats.org/officeDocument/2006/relationships/tags" Target="../tags/tag6238.xml"/><Relationship Id="rId17" Type="http://schemas.openxmlformats.org/officeDocument/2006/relationships/tags" Target="../tags/tag6253.xml"/><Relationship Id="rId16" Type="http://schemas.openxmlformats.org/officeDocument/2006/relationships/tags" Target="../tags/tag6252.xml"/><Relationship Id="rId15" Type="http://schemas.openxmlformats.org/officeDocument/2006/relationships/tags" Target="../tags/tag6251.xml"/><Relationship Id="rId14" Type="http://schemas.openxmlformats.org/officeDocument/2006/relationships/tags" Target="../tags/tag6250.xml"/><Relationship Id="rId13" Type="http://schemas.openxmlformats.org/officeDocument/2006/relationships/tags" Target="../tags/tag6249.xml"/><Relationship Id="rId12" Type="http://schemas.openxmlformats.org/officeDocument/2006/relationships/tags" Target="../tags/tag6248.xml"/><Relationship Id="rId11" Type="http://schemas.openxmlformats.org/officeDocument/2006/relationships/tags" Target="../tags/tag6247.xml"/><Relationship Id="rId10" Type="http://schemas.openxmlformats.org/officeDocument/2006/relationships/tags" Target="../tags/tag6246.xml"/><Relationship Id="rId1" Type="http://schemas.openxmlformats.org/officeDocument/2006/relationships/slideMaster" Target="../slideMasters/slideMaster29.xml"/></Relationships>
</file>

<file path=ppt/slideLayouts/_rels/slideLayout535.xml.rels><?xml version="1.0" encoding="UTF-8" standalone="yes"?>
<Relationships xmlns="http://schemas.openxmlformats.org/package/2006/relationships"><Relationship Id="rId9" Type="http://schemas.openxmlformats.org/officeDocument/2006/relationships/tags" Target="../tags/tag6261.xml"/><Relationship Id="rId8" Type="http://schemas.openxmlformats.org/officeDocument/2006/relationships/tags" Target="../tags/tag6260.xml"/><Relationship Id="rId7" Type="http://schemas.openxmlformats.org/officeDocument/2006/relationships/tags" Target="../tags/tag6259.xml"/><Relationship Id="rId6" Type="http://schemas.openxmlformats.org/officeDocument/2006/relationships/tags" Target="../tags/tag6258.xml"/><Relationship Id="rId5" Type="http://schemas.openxmlformats.org/officeDocument/2006/relationships/tags" Target="../tags/tag6257.xml"/><Relationship Id="rId4" Type="http://schemas.openxmlformats.org/officeDocument/2006/relationships/tags" Target="../tags/tag6256.xml"/><Relationship Id="rId3" Type="http://schemas.openxmlformats.org/officeDocument/2006/relationships/tags" Target="../tags/tag6255.xml"/><Relationship Id="rId2" Type="http://schemas.openxmlformats.org/officeDocument/2006/relationships/tags" Target="../tags/tag6254.xml"/><Relationship Id="rId15" Type="http://schemas.openxmlformats.org/officeDocument/2006/relationships/tags" Target="../tags/tag6267.xml"/><Relationship Id="rId14" Type="http://schemas.openxmlformats.org/officeDocument/2006/relationships/tags" Target="../tags/tag6266.xml"/><Relationship Id="rId13" Type="http://schemas.openxmlformats.org/officeDocument/2006/relationships/tags" Target="../tags/tag6265.xml"/><Relationship Id="rId12" Type="http://schemas.openxmlformats.org/officeDocument/2006/relationships/tags" Target="../tags/tag6264.xml"/><Relationship Id="rId11" Type="http://schemas.openxmlformats.org/officeDocument/2006/relationships/tags" Target="../tags/tag6263.xml"/><Relationship Id="rId10" Type="http://schemas.openxmlformats.org/officeDocument/2006/relationships/tags" Target="../tags/tag6262.xml"/><Relationship Id="rId1" Type="http://schemas.openxmlformats.org/officeDocument/2006/relationships/slideMaster" Target="../slideMasters/slideMaster29.xml"/></Relationships>
</file>

<file path=ppt/slideLayouts/_rels/slideLayout536.xml.rels><?xml version="1.0" encoding="UTF-8" standalone="yes"?>
<Relationships xmlns="http://schemas.openxmlformats.org/package/2006/relationships"><Relationship Id="rId8" Type="http://schemas.openxmlformats.org/officeDocument/2006/relationships/tags" Target="../tags/tag6273.xml"/><Relationship Id="rId7" Type="http://schemas.openxmlformats.org/officeDocument/2006/relationships/tags" Target="../tags/tag6272.xml"/><Relationship Id="rId6" Type="http://schemas.openxmlformats.org/officeDocument/2006/relationships/tags" Target="../tags/tag6271.xml"/><Relationship Id="rId5" Type="http://schemas.openxmlformats.org/officeDocument/2006/relationships/tags" Target="../tags/tag6270.xml"/><Relationship Id="rId4" Type="http://schemas.openxmlformats.org/officeDocument/2006/relationships/tags" Target="../tags/tag6269.xml"/><Relationship Id="rId3" Type="http://schemas.openxmlformats.org/officeDocument/2006/relationships/image" Target="../media/image1.png"/><Relationship Id="rId2" Type="http://schemas.openxmlformats.org/officeDocument/2006/relationships/tags" Target="../tags/tag6268.xml"/><Relationship Id="rId1" Type="http://schemas.openxmlformats.org/officeDocument/2006/relationships/slideMaster" Target="../slideMasters/slideMaster29.xml"/></Relationships>
</file>

<file path=ppt/slideLayouts/_rels/slideLayout537.xml.rels><?xml version="1.0" encoding="UTF-8" standalone="yes"?>
<Relationships xmlns="http://schemas.openxmlformats.org/package/2006/relationships"><Relationship Id="rId9" Type="http://schemas.openxmlformats.org/officeDocument/2006/relationships/tags" Target="../tags/tag6281.xml"/><Relationship Id="rId8" Type="http://schemas.openxmlformats.org/officeDocument/2006/relationships/tags" Target="../tags/tag6280.xml"/><Relationship Id="rId7" Type="http://schemas.openxmlformats.org/officeDocument/2006/relationships/tags" Target="../tags/tag6279.xml"/><Relationship Id="rId6" Type="http://schemas.openxmlformats.org/officeDocument/2006/relationships/tags" Target="../tags/tag6278.xml"/><Relationship Id="rId5" Type="http://schemas.openxmlformats.org/officeDocument/2006/relationships/tags" Target="../tags/tag6277.xml"/><Relationship Id="rId4" Type="http://schemas.openxmlformats.org/officeDocument/2006/relationships/tags" Target="../tags/tag6276.xml"/><Relationship Id="rId3" Type="http://schemas.openxmlformats.org/officeDocument/2006/relationships/tags" Target="../tags/tag6275.xml"/><Relationship Id="rId2" Type="http://schemas.openxmlformats.org/officeDocument/2006/relationships/tags" Target="../tags/tag6274.xml"/><Relationship Id="rId17" Type="http://schemas.openxmlformats.org/officeDocument/2006/relationships/tags" Target="../tags/tag6289.xml"/><Relationship Id="rId16" Type="http://schemas.openxmlformats.org/officeDocument/2006/relationships/tags" Target="../tags/tag6288.xml"/><Relationship Id="rId15" Type="http://schemas.openxmlformats.org/officeDocument/2006/relationships/tags" Target="../tags/tag6287.xml"/><Relationship Id="rId14" Type="http://schemas.openxmlformats.org/officeDocument/2006/relationships/tags" Target="../tags/tag6286.xml"/><Relationship Id="rId13" Type="http://schemas.openxmlformats.org/officeDocument/2006/relationships/tags" Target="../tags/tag6285.xml"/><Relationship Id="rId12" Type="http://schemas.openxmlformats.org/officeDocument/2006/relationships/tags" Target="../tags/tag6284.xml"/><Relationship Id="rId11" Type="http://schemas.openxmlformats.org/officeDocument/2006/relationships/tags" Target="../tags/tag6283.xml"/><Relationship Id="rId10" Type="http://schemas.openxmlformats.org/officeDocument/2006/relationships/tags" Target="../tags/tag6282.xml"/><Relationship Id="rId1" Type="http://schemas.openxmlformats.org/officeDocument/2006/relationships/slideMaster" Target="../slideMasters/slideMaster29.xml"/></Relationships>
</file>

<file path=ppt/slideLayouts/_rels/slideLayout538.xml.rels><?xml version="1.0" encoding="UTF-8" standalone="yes"?>
<Relationships xmlns="http://schemas.openxmlformats.org/package/2006/relationships"><Relationship Id="rId9" Type="http://schemas.openxmlformats.org/officeDocument/2006/relationships/tags" Target="../tags/tag6297.xml"/><Relationship Id="rId8" Type="http://schemas.openxmlformats.org/officeDocument/2006/relationships/tags" Target="../tags/tag6296.xml"/><Relationship Id="rId7" Type="http://schemas.openxmlformats.org/officeDocument/2006/relationships/tags" Target="../tags/tag6295.xml"/><Relationship Id="rId6" Type="http://schemas.openxmlformats.org/officeDocument/2006/relationships/tags" Target="../tags/tag6294.xml"/><Relationship Id="rId5" Type="http://schemas.openxmlformats.org/officeDocument/2006/relationships/tags" Target="../tags/tag6293.xml"/><Relationship Id="rId4" Type="http://schemas.openxmlformats.org/officeDocument/2006/relationships/tags" Target="../tags/tag6292.xml"/><Relationship Id="rId3" Type="http://schemas.openxmlformats.org/officeDocument/2006/relationships/tags" Target="../tags/tag6291.xml"/><Relationship Id="rId2" Type="http://schemas.openxmlformats.org/officeDocument/2006/relationships/tags" Target="../tags/tag6290.xml"/><Relationship Id="rId18" Type="http://schemas.openxmlformats.org/officeDocument/2006/relationships/tags" Target="../tags/tag6306.xml"/><Relationship Id="rId17" Type="http://schemas.openxmlformats.org/officeDocument/2006/relationships/tags" Target="../tags/tag6305.xml"/><Relationship Id="rId16" Type="http://schemas.openxmlformats.org/officeDocument/2006/relationships/tags" Target="../tags/tag6304.xml"/><Relationship Id="rId15" Type="http://schemas.openxmlformats.org/officeDocument/2006/relationships/tags" Target="../tags/tag6303.xml"/><Relationship Id="rId14" Type="http://schemas.openxmlformats.org/officeDocument/2006/relationships/tags" Target="../tags/tag6302.xml"/><Relationship Id="rId13" Type="http://schemas.openxmlformats.org/officeDocument/2006/relationships/tags" Target="../tags/tag6301.xml"/><Relationship Id="rId12" Type="http://schemas.openxmlformats.org/officeDocument/2006/relationships/tags" Target="../tags/tag6300.xml"/><Relationship Id="rId11" Type="http://schemas.openxmlformats.org/officeDocument/2006/relationships/tags" Target="../tags/tag6299.xml"/><Relationship Id="rId10" Type="http://schemas.openxmlformats.org/officeDocument/2006/relationships/tags" Target="../tags/tag6298.xml"/><Relationship Id="rId1" Type="http://schemas.openxmlformats.org/officeDocument/2006/relationships/slideMaster" Target="../slideMasters/slideMaster29.xml"/></Relationships>
</file>

<file path=ppt/slideLayouts/_rels/slideLayout539.xml.rels><?xml version="1.0" encoding="UTF-8" standalone="yes"?>
<Relationships xmlns="http://schemas.openxmlformats.org/package/2006/relationships"><Relationship Id="rId9" Type="http://schemas.openxmlformats.org/officeDocument/2006/relationships/tags" Target="../tags/tag6314.xml"/><Relationship Id="rId8" Type="http://schemas.openxmlformats.org/officeDocument/2006/relationships/tags" Target="../tags/tag6313.xml"/><Relationship Id="rId7" Type="http://schemas.openxmlformats.org/officeDocument/2006/relationships/tags" Target="../tags/tag6312.xml"/><Relationship Id="rId6" Type="http://schemas.openxmlformats.org/officeDocument/2006/relationships/tags" Target="../tags/tag6311.xml"/><Relationship Id="rId5" Type="http://schemas.openxmlformats.org/officeDocument/2006/relationships/tags" Target="../tags/tag6310.xml"/><Relationship Id="rId4" Type="http://schemas.openxmlformats.org/officeDocument/2006/relationships/tags" Target="../tags/tag6309.xml"/><Relationship Id="rId3" Type="http://schemas.openxmlformats.org/officeDocument/2006/relationships/tags" Target="../tags/tag6308.xml"/><Relationship Id="rId2" Type="http://schemas.openxmlformats.org/officeDocument/2006/relationships/tags" Target="../tags/tag6307.xml"/><Relationship Id="rId18" Type="http://schemas.openxmlformats.org/officeDocument/2006/relationships/tags" Target="../tags/tag6323.xml"/><Relationship Id="rId17" Type="http://schemas.openxmlformats.org/officeDocument/2006/relationships/tags" Target="../tags/tag6322.xml"/><Relationship Id="rId16" Type="http://schemas.openxmlformats.org/officeDocument/2006/relationships/tags" Target="../tags/tag6321.xml"/><Relationship Id="rId15" Type="http://schemas.openxmlformats.org/officeDocument/2006/relationships/tags" Target="../tags/tag6320.xml"/><Relationship Id="rId14" Type="http://schemas.openxmlformats.org/officeDocument/2006/relationships/tags" Target="../tags/tag6319.xml"/><Relationship Id="rId13" Type="http://schemas.openxmlformats.org/officeDocument/2006/relationships/tags" Target="../tags/tag6318.xml"/><Relationship Id="rId12" Type="http://schemas.openxmlformats.org/officeDocument/2006/relationships/tags" Target="../tags/tag6317.xml"/><Relationship Id="rId11" Type="http://schemas.openxmlformats.org/officeDocument/2006/relationships/tags" Target="../tags/tag6316.xml"/><Relationship Id="rId10" Type="http://schemas.openxmlformats.org/officeDocument/2006/relationships/tags" Target="../tags/tag6315.xml"/><Relationship Id="rId1" Type="http://schemas.openxmlformats.org/officeDocument/2006/relationships/slideMaster" Target="../slideMasters/slideMaster29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95.xml"/><Relationship Id="rId8" Type="http://schemas.openxmlformats.org/officeDocument/2006/relationships/tags" Target="../tags/tag494.xml"/><Relationship Id="rId7" Type="http://schemas.openxmlformats.org/officeDocument/2006/relationships/tags" Target="../tags/tag493.x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4" Type="http://schemas.openxmlformats.org/officeDocument/2006/relationships/image" Target="../media/image1.png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3" Type="http://schemas.openxmlformats.org/officeDocument/2006/relationships/tags" Target="../tags/tag499.xml"/><Relationship Id="rId12" Type="http://schemas.openxmlformats.org/officeDocument/2006/relationships/tags" Target="../tags/tag498.xml"/><Relationship Id="rId11" Type="http://schemas.openxmlformats.org/officeDocument/2006/relationships/tags" Target="../tags/tag497.xml"/><Relationship Id="rId10" Type="http://schemas.openxmlformats.org/officeDocument/2006/relationships/tags" Target="../tags/tag496.xml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9" Type="http://schemas.openxmlformats.org/officeDocument/2006/relationships/tags" Target="../tags/tag6331.xml"/><Relationship Id="rId8" Type="http://schemas.openxmlformats.org/officeDocument/2006/relationships/tags" Target="../tags/tag6330.xml"/><Relationship Id="rId7" Type="http://schemas.openxmlformats.org/officeDocument/2006/relationships/tags" Target="../tags/tag6329.xml"/><Relationship Id="rId6" Type="http://schemas.openxmlformats.org/officeDocument/2006/relationships/tags" Target="../tags/tag6328.xml"/><Relationship Id="rId5" Type="http://schemas.openxmlformats.org/officeDocument/2006/relationships/tags" Target="../tags/tag6327.xml"/><Relationship Id="rId4" Type="http://schemas.openxmlformats.org/officeDocument/2006/relationships/tags" Target="../tags/tag6326.xml"/><Relationship Id="rId3" Type="http://schemas.openxmlformats.org/officeDocument/2006/relationships/tags" Target="../tags/tag6325.xml"/><Relationship Id="rId2" Type="http://schemas.openxmlformats.org/officeDocument/2006/relationships/tags" Target="../tags/tag6324.xml"/><Relationship Id="rId18" Type="http://schemas.openxmlformats.org/officeDocument/2006/relationships/tags" Target="../tags/tag6340.xml"/><Relationship Id="rId17" Type="http://schemas.openxmlformats.org/officeDocument/2006/relationships/tags" Target="../tags/tag6339.xml"/><Relationship Id="rId16" Type="http://schemas.openxmlformats.org/officeDocument/2006/relationships/tags" Target="../tags/tag6338.xml"/><Relationship Id="rId15" Type="http://schemas.openxmlformats.org/officeDocument/2006/relationships/tags" Target="../tags/tag6337.xml"/><Relationship Id="rId14" Type="http://schemas.openxmlformats.org/officeDocument/2006/relationships/tags" Target="../tags/tag6336.xml"/><Relationship Id="rId13" Type="http://schemas.openxmlformats.org/officeDocument/2006/relationships/tags" Target="../tags/tag6335.xml"/><Relationship Id="rId12" Type="http://schemas.openxmlformats.org/officeDocument/2006/relationships/tags" Target="../tags/tag6334.xml"/><Relationship Id="rId11" Type="http://schemas.openxmlformats.org/officeDocument/2006/relationships/tags" Target="../tags/tag6333.xml"/><Relationship Id="rId10" Type="http://schemas.openxmlformats.org/officeDocument/2006/relationships/tags" Target="../tags/tag6332.xml"/><Relationship Id="rId1" Type="http://schemas.openxmlformats.org/officeDocument/2006/relationships/slideMaster" Target="../slideMasters/slideMaster29.xml"/></Relationships>
</file>

<file path=ppt/slideLayouts/_rels/slideLayout541.xml.rels><?xml version="1.0" encoding="UTF-8" standalone="yes"?>
<Relationships xmlns="http://schemas.openxmlformats.org/package/2006/relationships"><Relationship Id="rId9" Type="http://schemas.openxmlformats.org/officeDocument/2006/relationships/tags" Target="../tags/tag6347.xml"/><Relationship Id="rId8" Type="http://schemas.openxmlformats.org/officeDocument/2006/relationships/tags" Target="../tags/tag6346.xml"/><Relationship Id="rId7" Type="http://schemas.openxmlformats.org/officeDocument/2006/relationships/tags" Target="../tags/tag6345.xml"/><Relationship Id="rId6" Type="http://schemas.openxmlformats.org/officeDocument/2006/relationships/tags" Target="../tags/tag6344.xml"/><Relationship Id="rId5" Type="http://schemas.openxmlformats.org/officeDocument/2006/relationships/tags" Target="../tags/tag6343.xml"/><Relationship Id="rId4" Type="http://schemas.openxmlformats.org/officeDocument/2006/relationships/image" Target="../media/image1.png"/><Relationship Id="rId3" Type="http://schemas.openxmlformats.org/officeDocument/2006/relationships/tags" Target="../tags/tag6342.xml"/><Relationship Id="rId2" Type="http://schemas.openxmlformats.org/officeDocument/2006/relationships/tags" Target="../tags/tag6341.xml"/><Relationship Id="rId13" Type="http://schemas.openxmlformats.org/officeDocument/2006/relationships/tags" Target="../tags/tag6351.xml"/><Relationship Id="rId12" Type="http://schemas.openxmlformats.org/officeDocument/2006/relationships/tags" Target="../tags/tag6350.xml"/><Relationship Id="rId11" Type="http://schemas.openxmlformats.org/officeDocument/2006/relationships/tags" Target="../tags/tag6349.xml"/><Relationship Id="rId10" Type="http://schemas.openxmlformats.org/officeDocument/2006/relationships/tags" Target="../tags/tag6348.xml"/><Relationship Id="rId1" Type="http://schemas.openxmlformats.org/officeDocument/2006/relationships/slideMaster" Target="../slideMasters/slideMaster29.xml"/></Relationships>
</file>

<file path=ppt/slideLayouts/_rels/slideLayout542.xml.rels><?xml version="1.0" encoding="UTF-8" standalone="yes"?>
<Relationships xmlns="http://schemas.openxmlformats.org/package/2006/relationships"><Relationship Id="rId9" Type="http://schemas.openxmlformats.org/officeDocument/2006/relationships/tags" Target="../tags/tag6359.xml"/><Relationship Id="rId8" Type="http://schemas.openxmlformats.org/officeDocument/2006/relationships/tags" Target="../tags/tag6358.xml"/><Relationship Id="rId7" Type="http://schemas.openxmlformats.org/officeDocument/2006/relationships/tags" Target="../tags/tag6357.xml"/><Relationship Id="rId6" Type="http://schemas.openxmlformats.org/officeDocument/2006/relationships/tags" Target="../tags/tag6356.xml"/><Relationship Id="rId5" Type="http://schemas.openxmlformats.org/officeDocument/2006/relationships/tags" Target="../tags/tag6355.xml"/><Relationship Id="rId4" Type="http://schemas.openxmlformats.org/officeDocument/2006/relationships/tags" Target="../tags/tag6354.xml"/><Relationship Id="rId3" Type="http://schemas.openxmlformats.org/officeDocument/2006/relationships/tags" Target="../tags/tag6353.xml"/><Relationship Id="rId2" Type="http://schemas.openxmlformats.org/officeDocument/2006/relationships/tags" Target="../tags/tag6352.xml"/><Relationship Id="rId17" Type="http://schemas.openxmlformats.org/officeDocument/2006/relationships/tags" Target="../tags/tag6367.xml"/><Relationship Id="rId16" Type="http://schemas.openxmlformats.org/officeDocument/2006/relationships/tags" Target="../tags/tag6366.xml"/><Relationship Id="rId15" Type="http://schemas.openxmlformats.org/officeDocument/2006/relationships/tags" Target="../tags/tag6365.xml"/><Relationship Id="rId14" Type="http://schemas.openxmlformats.org/officeDocument/2006/relationships/tags" Target="../tags/tag6364.xml"/><Relationship Id="rId13" Type="http://schemas.openxmlformats.org/officeDocument/2006/relationships/tags" Target="../tags/tag6363.xml"/><Relationship Id="rId12" Type="http://schemas.openxmlformats.org/officeDocument/2006/relationships/tags" Target="../tags/tag6362.xml"/><Relationship Id="rId11" Type="http://schemas.openxmlformats.org/officeDocument/2006/relationships/tags" Target="../tags/tag6361.xml"/><Relationship Id="rId10" Type="http://schemas.openxmlformats.org/officeDocument/2006/relationships/tags" Target="../tags/tag6360.xml"/><Relationship Id="rId1" Type="http://schemas.openxmlformats.org/officeDocument/2006/relationships/slideMaster" Target="../slideMasters/slideMaster2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507.xml"/><Relationship Id="rId8" Type="http://schemas.openxmlformats.org/officeDocument/2006/relationships/tags" Target="../tags/tag506.xml"/><Relationship Id="rId7" Type="http://schemas.openxmlformats.org/officeDocument/2006/relationships/tags" Target="../tags/tag505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0" Type="http://schemas.openxmlformats.org/officeDocument/2006/relationships/tags" Target="../tags/tag508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image" Target="../media/image1.png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1" Type="http://schemas.openxmlformats.org/officeDocument/2006/relationships/tags" Target="../tags/tag520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8" Type="http://schemas.openxmlformats.org/officeDocument/2006/relationships/tags" Target="../tags/tag537.xml"/><Relationship Id="rId17" Type="http://schemas.openxmlformats.org/officeDocument/2006/relationships/tags" Target="../tags/tag536.xml"/><Relationship Id="rId16" Type="http://schemas.openxmlformats.org/officeDocument/2006/relationships/tags" Target="../tags/tag535.xml"/><Relationship Id="rId15" Type="http://schemas.openxmlformats.org/officeDocument/2006/relationships/tags" Target="../tags/tag534.xml"/><Relationship Id="rId14" Type="http://schemas.openxmlformats.org/officeDocument/2006/relationships/tags" Target="../tags/tag533.xml"/><Relationship Id="rId13" Type="http://schemas.openxmlformats.org/officeDocument/2006/relationships/tags" Target="../tags/tag532.xml"/><Relationship Id="rId12" Type="http://schemas.openxmlformats.org/officeDocument/2006/relationships/tags" Target="../tags/tag53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545.xml"/><Relationship Id="rId8" Type="http://schemas.openxmlformats.org/officeDocument/2006/relationships/tags" Target="../tags/tag544.xml"/><Relationship Id="rId7" Type="http://schemas.openxmlformats.org/officeDocument/2006/relationships/tags" Target="../tags/tag543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4" Type="http://schemas.openxmlformats.org/officeDocument/2006/relationships/tags" Target="../tags/tag540.xml"/><Relationship Id="rId3" Type="http://schemas.openxmlformats.org/officeDocument/2006/relationships/tags" Target="../tags/tag539.xml"/><Relationship Id="rId2" Type="http://schemas.openxmlformats.org/officeDocument/2006/relationships/tags" Target="../tags/tag538.xml"/><Relationship Id="rId17" Type="http://schemas.openxmlformats.org/officeDocument/2006/relationships/tags" Target="../tags/tag553.xml"/><Relationship Id="rId16" Type="http://schemas.openxmlformats.org/officeDocument/2006/relationships/tags" Target="../tags/tag552.xml"/><Relationship Id="rId15" Type="http://schemas.openxmlformats.org/officeDocument/2006/relationships/tags" Target="../tags/tag551.xml"/><Relationship Id="rId14" Type="http://schemas.openxmlformats.org/officeDocument/2006/relationships/tags" Target="../tags/tag550.xml"/><Relationship Id="rId13" Type="http://schemas.openxmlformats.org/officeDocument/2006/relationships/tags" Target="../tags/tag549.xml"/><Relationship Id="rId12" Type="http://schemas.openxmlformats.org/officeDocument/2006/relationships/tags" Target="../tags/tag548.xml"/><Relationship Id="rId11" Type="http://schemas.openxmlformats.org/officeDocument/2006/relationships/tags" Target="../tags/tag547.xml"/><Relationship Id="rId10" Type="http://schemas.openxmlformats.org/officeDocument/2006/relationships/tags" Target="../tags/tag546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5" Type="http://schemas.openxmlformats.org/officeDocument/2006/relationships/tags" Target="../tags/tag567.xml"/><Relationship Id="rId14" Type="http://schemas.openxmlformats.org/officeDocument/2006/relationships/tags" Target="../tags/tag566.xml"/><Relationship Id="rId13" Type="http://schemas.openxmlformats.org/officeDocument/2006/relationships/tags" Target="../tags/tag565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image" Target="../media/image1.png"/><Relationship Id="rId2" Type="http://schemas.openxmlformats.org/officeDocument/2006/relationships/tags" Target="../tags/tag56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7" Type="http://schemas.openxmlformats.org/officeDocument/2006/relationships/tags" Target="../tags/tag589.xml"/><Relationship Id="rId16" Type="http://schemas.openxmlformats.org/officeDocument/2006/relationships/tags" Target="../tags/tag588.xml"/><Relationship Id="rId15" Type="http://schemas.openxmlformats.org/officeDocument/2006/relationships/tags" Target="../tags/tag587.xml"/><Relationship Id="rId14" Type="http://schemas.openxmlformats.org/officeDocument/2006/relationships/tags" Target="../tags/tag586.xml"/><Relationship Id="rId13" Type="http://schemas.openxmlformats.org/officeDocument/2006/relationships/tags" Target="../tags/tag585.xml"/><Relationship Id="rId12" Type="http://schemas.openxmlformats.org/officeDocument/2006/relationships/tags" Target="../tags/tag58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8" Type="http://schemas.openxmlformats.org/officeDocument/2006/relationships/tags" Target="../tags/tag606.xml"/><Relationship Id="rId17" Type="http://schemas.openxmlformats.org/officeDocument/2006/relationships/tags" Target="../tags/tag605.xml"/><Relationship Id="rId16" Type="http://schemas.openxmlformats.org/officeDocument/2006/relationships/tags" Target="../tags/tag604.xml"/><Relationship Id="rId15" Type="http://schemas.openxmlformats.org/officeDocument/2006/relationships/tags" Target="../tags/tag603.xml"/><Relationship Id="rId14" Type="http://schemas.openxmlformats.org/officeDocument/2006/relationships/tags" Target="../tags/tag602.xml"/><Relationship Id="rId13" Type="http://schemas.openxmlformats.org/officeDocument/2006/relationships/tags" Target="../tags/tag601.xml"/><Relationship Id="rId12" Type="http://schemas.openxmlformats.org/officeDocument/2006/relationships/tags" Target="../tags/tag600.xml"/><Relationship Id="rId11" Type="http://schemas.openxmlformats.org/officeDocument/2006/relationships/tags" Target="../tags/tag599.xml"/><Relationship Id="rId10" Type="http://schemas.openxmlformats.org/officeDocument/2006/relationships/tags" Target="../tags/tag598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8" Type="http://schemas.openxmlformats.org/officeDocument/2006/relationships/tags" Target="../tags/tag623.xml"/><Relationship Id="rId17" Type="http://schemas.openxmlformats.org/officeDocument/2006/relationships/tags" Target="../tags/tag622.xml"/><Relationship Id="rId16" Type="http://schemas.openxmlformats.org/officeDocument/2006/relationships/tags" Target="../tags/tag621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tags" Target="../tags/tag630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8" Type="http://schemas.openxmlformats.org/officeDocument/2006/relationships/tags" Target="../tags/tag640.xml"/><Relationship Id="rId17" Type="http://schemas.openxmlformats.org/officeDocument/2006/relationships/tags" Target="../tags/tag639.xml"/><Relationship Id="rId16" Type="http://schemas.openxmlformats.org/officeDocument/2006/relationships/tags" Target="../tags/tag638.xml"/><Relationship Id="rId15" Type="http://schemas.openxmlformats.org/officeDocument/2006/relationships/tags" Target="../tags/tag637.xml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tags" Target="../tags/tag634.xml"/><Relationship Id="rId11" Type="http://schemas.openxmlformats.org/officeDocument/2006/relationships/tags" Target="../tags/tag633.xml"/><Relationship Id="rId10" Type="http://schemas.openxmlformats.org/officeDocument/2006/relationships/tags" Target="../tags/tag63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647.xml"/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tags" Target="../tags/tag644.xml"/><Relationship Id="rId5" Type="http://schemas.openxmlformats.org/officeDocument/2006/relationships/tags" Target="../tags/tag643.xml"/><Relationship Id="rId4" Type="http://schemas.openxmlformats.org/officeDocument/2006/relationships/image" Target="../media/image1.png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3" Type="http://schemas.openxmlformats.org/officeDocument/2006/relationships/tags" Target="../tags/tag651.xml"/><Relationship Id="rId12" Type="http://schemas.openxmlformats.org/officeDocument/2006/relationships/tags" Target="../tags/tag650.xml"/><Relationship Id="rId11" Type="http://schemas.openxmlformats.org/officeDocument/2006/relationships/tags" Target="../tags/tag649.xml"/><Relationship Id="rId10" Type="http://schemas.openxmlformats.org/officeDocument/2006/relationships/tags" Target="../tags/tag648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659.xml"/><Relationship Id="rId8" Type="http://schemas.openxmlformats.org/officeDocument/2006/relationships/tags" Target="../tags/tag658.xml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7" Type="http://schemas.openxmlformats.org/officeDocument/2006/relationships/tags" Target="../tags/tag667.xml"/><Relationship Id="rId16" Type="http://schemas.openxmlformats.org/officeDocument/2006/relationships/tags" Target="../tags/tag666.xml"/><Relationship Id="rId15" Type="http://schemas.openxmlformats.org/officeDocument/2006/relationships/tags" Target="../tags/tag665.xml"/><Relationship Id="rId14" Type="http://schemas.openxmlformats.org/officeDocument/2006/relationships/tags" Target="../tags/tag664.xml"/><Relationship Id="rId13" Type="http://schemas.openxmlformats.org/officeDocument/2006/relationships/tags" Target="../tags/tag663.xml"/><Relationship Id="rId12" Type="http://schemas.openxmlformats.org/officeDocument/2006/relationships/tags" Target="../tags/tag662.xml"/><Relationship Id="rId11" Type="http://schemas.openxmlformats.org/officeDocument/2006/relationships/tags" Target="../tags/tag661.xml"/><Relationship Id="rId10" Type="http://schemas.openxmlformats.org/officeDocument/2006/relationships/tags" Target="../tags/tag660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681.xml"/><Relationship Id="rId8" Type="http://schemas.openxmlformats.org/officeDocument/2006/relationships/tags" Target="../tags/tag680.xml"/><Relationship Id="rId7" Type="http://schemas.openxmlformats.org/officeDocument/2006/relationships/tags" Target="../tags/tag679.xml"/><Relationship Id="rId6" Type="http://schemas.openxmlformats.org/officeDocument/2006/relationships/tags" Target="../tags/tag678.xml"/><Relationship Id="rId5" Type="http://schemas.openxmlformats.org/officeDocument/2006/relationships/tags" Target="../tags/tag677.xml"/><Relationship Id="rId4" Type="http://schemas.openxmlformats.org/officeDocument/2006/relationships/tags" Target="../tags/tag676.xml"/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7" Type="http://schemas.openxmlformats.org/officeDocument/2006/relationships/tags" Target="../tags/tag689.xml"/><Relationship Id="rId16" Type="http://schemas.openxmlformats.org/officeDocument/2006/relationships/tags" Target="../tags/tag688.xml"/><Relationship Id="rId15" Type="http://schemas.openxmlformats.org/officeDocument/2006/relationships/tags" Target="../tags/tag687.xml"/><Relationship Id="rId14" Type="http://schemas.openxmlformats.org/officeDocument/2006/relationships/tags" Target="../tags/tag686.xml"/><Relationship Id="rId13" Type="http://schemas.openxmlformats.org/officeDocument/2006/relationships/tags" Target="../tags/tag685.xml"/><Relationship Id="rId12" Type="http://schemas.openxmlformats.org/officeDocument/2006/relationships/tags" Target="../tags/tag684.xml"/><Relationship Id="rId11" Type="http://schemas.openxmlformats.org/officeDocument/2006/relationships/tags" Target="../tags/tag683.xml"/><Relationship Id="rId10" Type="http://schemas.openxmlformats.org/officeDocument/2006/relationships/tags" Target="../tags/tag682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696.xml"/><Relationship Id="rId8" Type="http://schemas.openxmlformats.org/officeDocument/2006/relationships/tags" Target="../tags/tag695.xml"/><Relationship Id="rId7" Type="http://schemas.openxmlformats.org/officeDocument/2006/relationships/tags" Target="../tags/tag694.xml"/><Relationship Id="rId6" Type="http://schemas.openxmlformats.org/officeDocument/2006/relationships/tags" Target="../tags/tag693.xml"/><Relationship Id="rId5" Type="http://schemas.openxmlformats.org/officeDocument/2006/relationships/tags" Target="../tags/tag692.xml"/><Relationship Id="rId4" Type="http://schemas.openxmlformats.org/officeDocument/2006/relationships/image" Target="../media/image1.png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0" Type="http://schemas.openxmlformats.org/officeDocument/2006/relationships/tags" Target="../tags/tag69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tags" Target="../tags/tag707.xml"/><Relationship Id="rId10" Type="http://schemas.openxmlformats.org/officeDocument/2006/relationships/tags" Target="../tags/tag70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714.xml"/><Relationship Id="rId8" Type="http://schemas.openxmlformats.org/officeDocument/2006/relationships/tags" Target="../tags/tag713.xml"/><Relationship Id="rId7" Type="http://schemas.openxmlformats.org/officeDocument/2006/relationships/tags" Target="../tags/tag712.xml"/><Relationship Id="rId6" Type="http://schemas.openxmlformats.org/officeDocument/2006/relationships/tags" Target="../tags/tag711.xml"/><Relationship Id="rId5" Type="http://schemas.openxmlformats.org/officeDocument/2006/relationships/tags" Target="../tags/tag710.xml"/><Relationship Id="rId4" Type="http://schemas.openxmlformats.org/officeDocument/2006/relationships/image" Target="../media/image1.png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1" Type="http://schemas.openxmlformats.org/officeDocument/2006/relationships/tags" Target="../tags/tag716.xml"/><Relationship Id="rId10" Type="http://schemas.openxmlformats.org/officeDocument/2006/relationships/tags" Target="../tags/tag715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723.xml"/><Relationship Id="rId8" Type="http://schemas.openxmlformats.org/officeDocument/2006/relationships/tags" Target="../tags/tag722.xml"/><Relationship Id="rId7" Type="http://schemas.openxmlformats.org/officeDocument/2006/relationships/tags" Target="../tags/tag721.xml"/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image" Target="../media/image1.png"/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3" Type="http://schemas.openxmlformats.org/officeDocument/2006/relationships/tags" Target="../tags/tag727.xml"/><Relationship Id="rId12" Type="http://schemas.openxmlformats.org/officeDocument/2006/relationships/tags" Target="../tags/tag726.xml"/><Relationship Id="rId11" Type="http://schemas.openxmlformats.org/officeDocument/2006/relationships/tags" Target="../tags/tag725.xml"/><Relationship Id="rId10" Type="http://schemas.openxmlformats.org/officeDocument/2006/relationships/tags" Target="../tags/tag724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735.xml"/><Relationship Id="rId8" Type="http://schemas.openxmlformats.org/officeDocument/2006/relationships/tags" Target="../tags/tag734.xml"/><Relationship Id="rId7" Type="http://schemas.openxmlformats.org/officeDocument/2006/relationships/tags" Target="../tags/tag733.xml"/><Relationship Id="rId6" Type="http://schemas.openxmlformats.org/officeDocument/2006/relationships/tags" Target="../tags/tag732.xml"/><Relationship Id="rId5" Type="http://schemas.openxmlformats.org/officeDocument/2006/relationships/tags" Target="../tags/tag731.xml"/><Relationship Id="rId4" Type="http://schemas.openxmlformats.org/officeDocument/2006/relationships/tags" Target="../tags/tag730.xml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0" Type="http://schemas.openxmlformats.org/officeDocument/2006/relationships/tags" Target="../tags/tag736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739.xml"/><Relationship Id="rId3" Type="http://schemas.openxmlformats.org/officeDocument/2006/relationships/tags" Target="../tags/tag738.xml"/><Relationship Id="rId2" Type="http://schemas.openxmlformats.org/officeDocument/2006/relationships/tags" Target="../tags/tag737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tags" Target="../tags/tag744.xml"/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image" Target="../media/image1.png"/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1" Type="http://schemas.openxmlformats.org/officeDocument/2006/relationships/tags" Target="../tags/tag748.xml"/><Relationship Id="rId10" Type="http://schemas.openxmlformats.org/officeDocument/2006/relationships/tags" Target="../tags/tag747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756.xml"/><Relationship Id="rId8" Type="http://schemas.openxmlformats.org/officeDocument/2006/relationships/tags" Target="../tags/tag755.xml"/><Relationship Id="rId7" Type="http://schemas.openxmlformats.org/officeDocument/2006/relationships/tags" Target="../tags/tag754.xml"/><Relationship Id="rId6" Type="http://schemas.openxmlformats.org/officeDocument/2006/relationships/tags" Target="../tags/tag753.xml"/><Relationship Id="rId5" Type="http://schemas.openxmlformats.org/officeDocument/2006/relationships/tags" Target="../tags/tag752.xml"/><Relationship Id="rId4" Type="http://schemas.openxmlformats.org/officeDocument/2006/relationships/tags" Target="../tags/tag751.xml"/><Relationship Id="rId3" Type="http://schemas.openxmlformats.org/officeDocument/2006/relationships/tags" Target="../tags/tag750.xml"/><Relationship Id="rId2" Type="http://schemas.openxmlformats.org/officeDocument/2006/relationships/tags" Target="../tags/tag749.xml"/><Relationship Id="rId18" Type="http://schemas.openxmlformats.org/officeDocument/2006/relationships/tags" Target="../tags/tag765.xml"/><Relationship Id="rId17" Type="http://schemas.openxmlformats.org/officeDocument/2006/relationships/tags" Target="../tags/tag764.xml"/><Relationship Id="rId16" Type="http://schemas.openxmlformats.org/officeDocument/2006/relationships/tags" Target="../tags/tag763.xml"/><Relationship Id="rId15" Type="http://schemas.openxmlformats.org/officeDocument/2006/relationships/tags" Target="../tags/tag762.xml"/><Relationship Id="rId14" Type="http://schemas.openxmlformats.org/officeDocument/2006/relationships/tags" Target="../tags/tag761.xml"/><Relationship Id="rId13" Type="http://schemas.openxmlformats.org/officeDocument/2006/relationships/tags" Target="../tags/tag760.xml"/><Relationship Id="rId12" Type="http://schemas.openxmlformats.org/officeDocument/2006/relationships/tags" Target="../tags/tag759.xml"/><Relationship Id="rId11" Type="http://schemas.openxmlformats.org/officeDocument/2006/relationships/tags" Target="../tags/tag758.xml"/><Relationship Id="rId10" Type="http://schemas.openxmlformats.org/officeDocument/2006/relationships/tags" Target="../tags/tag757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7" Type="http://schemas.openxmlformats.org/officeDocument/2006/relationships/tags" Target="../tags/tag781.xml"/><Relationship Id="rId16" Type="http://schemas.openxmlformats.org/officeDocument/2006/relationships/tags" Target="../tags/tag780.xml"/><Relationship Id="rId15" Type="http://schemas.openxmlformats.org/officeDocument/2006/relationships/tags" Target="../tags/tag779.xml"/><Relationship Id="rId14" Type="http://schemas.openxmlformats.org/officeDocument/2006/relationships/tags" Target="../tags/tag778.xml"/><Relationship Id="rId13" Type="http://schemas.openxmlformats.org/officeDocument/2006/relationships/tags" Target="../tags/tag777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789.xml"/><Relationship Id="rId8" Type="http://schemas.openxmlformats.org/officeDocument/2006/relationships/tags" Target="../tags/tag788.xml"/><Relationship Id="rId7" Type="http://schemas.openxmlformats.org/officeDocument/2006/relationships/tags" Target="../tags/tag787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Relationship Id="rId3" Type="http://schemas.openxmlformats.org/officeDocument/2006/relationships/tags" Target="../tags/tag783.xml"/><Relationship Id="rId2" Type="http://schemas.openxmlformats.org/officeDocument/2006/relationships/tags" Target="../tags/tag782.xml"/><Relationship Id="rId15" Type="http://schemas.openxmlformats.org/officeDocument/2006/relationships/tags" Target="../tags/tag795.xml"/><Relationship Id="rId14" Type="http://schemas.openxmlformats.org/officeDocument/2006/relationships/tags" Target="../tags/tag794.xml"/><Relationship Id="rId13" Type="http://schemas.openxmlformats.org/officeDocument/2006/relationships/tags" Target="../tags/tag793.xml"/><Relationship Id="rId12" Type="http://schemas.openxmlformats.org/officeDocument/2006/relationships/tags" Target="../tags/tag792.xml"/><Relationship Id="rId11" Type="http://schemas.openxmlformats.org/officeDocument/2006/relationships/tags" Target="../tags/tag791.xml"/><Relationship Id="rId10" Type="http://schemas.openxmlformats.org/officeDocument/2006/relationships/tags" Target="../tags/tag79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tags" Target="../tags/tag801.xml"/><Relationship Id="rId7" Type="http://schemas.openxmlformats.org/officeDocument/2006/relationships/tags" Target="../tags/tag800.xml"/><Relationship Id="rId6" Type="http://schemas.openxmlformats.org/officeDocument/2006/relationships/tags" Target="../tags/tag799.xml"/><Relationship Id="rId5" Type="http://schemas.openxmlformats.org/officeDocument/2006/relationships/tags" Target="../tags/tag798.xml"/><Relationship Id="rId4" Type="http://schemas.openxmlformats.org/officeDocument/2006/relationships/tags" Target="../tags/tag797.xml"/><Relationship Id="rId3" Type="http://schemas.openxmlformats.org/officeDocument/2006/relationships/image" Target="../media/image1.png"/><Relationship Id="rId2" Type="http://schemas.openxmlformats.org/officeDocument/2006/relationships/tags" Target="../tags/tag796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809.xml"/><Relationship Id="rId8" Type="http://schemas.openxmlformats.org/officeDocument/2006/relationships/tags" Target="../tags/tag808.xml"/><Relationship Id="rId7" Type="http://schemas.openxmlformats.org/officeDocument/2006/relationships/tags" Target="../tags/tag807.xml"/><Relationship Id="rId6" Type="http://schemas.openxmlformats.org/officeDocument/2006/relationships/tags" Target="../tags/tag806.xml"/><Relationship Id="rId5" Type="http://schemas.openxmlformats.org/officeDocument/2006/relationships/tags" Target="../tags/tag805.xml"/><Relationship Id="rId4" Type="http://schemas.openxmlformats.org/officeDocument/2006/relationships/tags" Target="../tags/tag804.xml"/><Relationship Id="rId3" Type="http://schemas.openxmlformats.org/officeDocument/2006/relationships/tags" Target="../tags/tag803.xml"/><Relationship Id="rId2" Type="http://schemas.openxmlformats.org/officeDocument/2006/relationships/tags" Target="../tags/tag802.xml"/><Relationship Id="rId17" Type="http://schemas.openxmlformats.org/officeDocument/2006/relationships/tags" Target="../tags/tag817.xml"/><Relationship Id="rId16" Type="http://schemas.openxmlformats.org/officeDocument/2006/relationships/tags" Target="../tags/tag816.xml"/><Relationship Id="rId15" Type="http://schemas.openxmlformats.org/officeDocument/2006/relationships/tags" Target="../tags/tag815.xml"/><Relationship Id="rId14" Type="http://schemas.openxmlformats.org/officeDocument/2006/relationships/tags" Target="../tags/tag814.xml"/><Relationship Id="rId13" Type="http://schemas.openxmlformats.org/officeDocument/2006/relationships/tags" Target="../tags/tag813.xml"/><Relationship Id="rId12" Type="http://schemas.openxmlformats.org/officeDocument/2006/relationships/tags" Target="../tags/tag812.xml"/><Relationship Id="rId11" Type="http://schemas.openxmlformats.org/officeDocument/2006/relationships/tags" Target="../tags/tag811.xml"/><Relationship Id="rId10" Type="http://schemas.openxmlformats.org/officeDocument/2006/relationships/tags" Target="../tags/tag810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825.xml"/><Relationship Id="rId8" Type="http://schemas.openxmlformats.org/officeDocument/2006/relationships/tags" Target="../tags/tag824.xml"/><Relationship Id="rId7" Type="http://schemas.openxmlformats.org/officeDocument/2006/relationships/tags" Target="../tags/tag823.xml"/><Relationship Id="rId6" Type="http://schemas.openxmlformats.org/officeDocument/2006/relationships/tags" Target="../tags/tag822.xml"/><Relationship Id="rId5" Type="http://schemas.openxmlformats.org/officeDocument/2006/relationships/tags" Target="../tags/tag821.xml"/><Relationship Id="rId4" Type="http://schemas.openxmlformats.org/officeDocument/2006/relationships/tags" Target="../tags/tag820.xml"/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8" Type="http://schemas.openxmlformats.org/officeDocument/2006/relationships/tags" Target="../tags/tag834.xml"/><Relationship Id="rId17" Type="http://schemas.openxmlformats.org/officeDocument/2006/relationships/tags" Target="../tags/tag833.xml"/><Relationship Id="rId16" Type="http://schemas.openxmlformats.org/officeDocument/2006/relationships/tags" Target="../tags/tag832.xml"/><Relationship Id="rId15" Type="http://schemas.openxmlformats.org/officeDocument/2006/relationships/tags" Target="../tags/tag831.xml"/><Relationship Id="rId14" Type="http://schemas.openxmlformats.org/officeDocument/2006/relationships/tags" Target="../tags/tag830.xml"/><Relationship Id="rId13" Type="http://schemas.openxmlformats.org/officeDocument/2006/relationships/tags" Target="../tags/tag829.xml"/><Relationship Id="rId12" Type="http://schemas.openxmlformats.org/officeDocument/2006/relationships/tags" Target="../tags/tag828.xml"/><Relationship Id="rId11" Type="http://schemas.openxmlformats.org/officeDocument/2006/relationships/tags" Target="../tags/tag827.xml"/><Relationship Id="rId10" Type="http://schemas.openxmlformats.org/officeDocument/2006/relationships/tags" Target="../tags/tag826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842.xml"/><Relationship Id="rId8" Type="http://schemas.openxmlformats.org/officeDocument/2006/relationships/tags" Target="../tags/tag841.xml"/><Relationship Id="rId7" Type="http://schemas.openxmlformats.org/officeDocument/2006/relationships/tags" Target="../tags/tag840.xml"/><Relationship Id="rId6" Type="http://schemas.openxmlformats.org/officeDocument/2006/relationships/tags" Target="../tags/tag839.xml"/><Relationship Id="rId5" Type="http://schemas.openxmlformats.org/officeDocument/2006/relationships/tags" Target="../tags/tag838.xml"/><Relationship Id="rId4" Type="http://schemas.openxmlformats.org/officeDocument/2006/relationships/tags" Target="../tags/tag837.xml"/><Relationship Id="rId3" Type="http://schemas.openxmlformats.org/officeDocument/2006/relationships/tags" Target="../tags/tag836.xml"/><Relationship Id="rId2" Type="http://schemas.openxmlformats.org/officeDocument/2006/relationships/tags" Target="../tags/tag835.xml"/><Relationship Id="rId18" Type="http://schemas.openxmlformats.org/officeDocument/2006/relationships/tags" Target="../tags/tag851.xml"/><Relationship Id="rId17" Type="http://schemas.openxmlformats.org/officeDocument/2006/relationships/tags" Target="../tags/tag850.xml"/><Relationship Id="rId16" Type="http://schemas.openxmlformats.org/officeDocument/2006/relationships/tags" Target="../tags/tag849.xml"/><Relationship Id="rId15" Type="http://schemas.openxmlformats.org/officeDocument/2006/relationships/tags" Target="../tags/tag848.xml"/><Relationship Id="rId14" Type="http://schemas.openxmlformats.org/officeDocument/2006/relationships/tags" Target="../tags/tag847.xml"/><Relationship Id="rId13" Type="http://schemas.openxmlformats.org/officeDocument/2006/relationships/tags" Target="../tags/tag846.xml"/><Relationship Id="rId12" Type="http://schemas.openxmlformats.org/officeDocument/2006/relationships/tags" Target="../tags/tag845.xml"/><Relationship Id="rId11" Type="http://schemas.openxmlformats.org/officeDocument/2006/relationships/tags" Target="../tags/tag844.xml"/><Relationship Id="rId10" Type="http://schemas.openxmlformats.org/officeDocument/2006/relationships/tags" Target="../tags/tag843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859.xml"/><Relationship Id="rId8" Type="http://schemas.openxmlformats.org/officeDocument/2006/relationships/tags" Target="../tags/tag858.xml"/><Relationship Id="rId7" Type="http://schemas.openxmlformats.org/officeDocument/2006/relationships/tags" Target="../tags/tag857.xml"/><Relationship Id="rId6" Type="http://schemas.openxmlformats.org/officeDocument/2006/relationships/tags" Target="../tags/tag856.xml"/><Relationship Id="rId5" Type="http://schemas.openxmlformats.org/officeDocument/2006/relationships/tags" Target="../tags/tag855.xml"/><Relationship Id="rId4" Type="http://schemas.openxmlformats.org/officeDocument/2006/relationships/tags" Target="../tags/tag854.xml"/><Relationship Id="rId3" Type="http://schemas.openxmlformats.org/officeDocument/2006/relationships/tags" Target="../tags/tag853.xml"/><Relationship Id="rId2" Type="http://schemas.openxmlformats.org/officeDocument/2006/relationships/tags" Target="../tags/tag852.xml"/><Relationship Id="rId18" Type="http://schemas.openxmlformats.org/officeDocument/2006/relationships/tags" Target="../tags/tag868.xml"/><Relationship Id="rId17" Type="http://schemas.openxmlformats.org/officeDocument/2006/relationships/tags" Target="../tags/tag867.xml"/><Relationship Id="rId16" Type="http://schemas.openxmlformats.org/officeDocument/2006/relationships/tags" Target="../tags/tag866.xml"/><Relationship Id="rId15" Type="http://schemas.openxmlformats.org/officeDocument/2006/relationships/tags" Target="../tags/tag865.xml"/><Relationship Id="rId14" Type="http://schemas.openxmlformats.org/officeDocument/2006/relationships/tags" Target="../tags/tag864.xml"/><Relationship Id="rId13" Type="http://schemas.openxmlformats.org/officeDocument/2006/relationships/tags" Target="../tags/tag863.xml"/><Relationship Id="rId12" Type="http://schemas.openxmlformats.org/officeDocument/2006/relationships/tags" Target="../tags/tag862.xml"/><Relationship Id="rId11" Type="http://schemas.openxmlformats.org/officeDocument/2006/relationships/tags" Target="../tags/tag861.xml"/><Relationship Id="rId10" Type="http://schemas.openxmlformats.org/officeDocument/2006/relationships/tags" Target="../tags/tag860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875.xml"/><Relationship Id="rId8" Type="http://schemas.openxmlformats.org/officeDocument/2006/relationships/tags" Target="../tags/tag874.xml"/><Relationship Id="rId7" Type="http://schemas.openxmlformats.org/officeDocument/2006/relationships/tags" Target="../tags/tag873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image" Target="../media/image1.png"/><Relationship Id="rId3" Type="http://schemas.openxmlformats.org/officeDocument/2006/relationships/tags" Target="../tags/tag870.xml"/><Relationship Id="rId2" Type="http://schemas.openxmlformats.org/officeDocument/2006/relationships/tags" Target="../tags/tag869.xml"/><Relationship Id="rId13" Type="http://schemas.openxmlformats.org/officeDocument/2006/relationships/tags" Target="../tags/tag879.xml"/><Relationship Id="rId12" Type="http://schemas.openxmlformats.org/officeDocument/2006/relationships/tags" Target="../tags/tag878.xml"/><Relationship Id="rId11" Type="http://schemas.openxmlformats.org/officeDocument/2006/relationships/tags" Target="../tags/tag877.xml"/><Relationship Id="rId10" Type="http://schemas.openxmlformats.org/officeDocument/2006/relationships/tags" Target="../tags/tag876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887.xml"/><Relationship Id="rId8" Type="http://schemas.openxmlformats.org/officeDocument/2006/relationships/tags" Target="../tags/tag886.xml"/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" Type="http://schemas.openxmlformats.org/officeDocument/2006/relationships/tags" Target="../tags/tag883.xml"/><Relationship Id="rId4" Type="http://schemas.openxmlformats.org/officeDocument/2006/relationships/tags" Target="../tags/tag882.xml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7" Type="http://schemas.openxmlformats.org/officeDocument/2006/relationships/tags" Target="../tags/tag895.xml"/><Relationship Id="rId16" Type="http://schemas.openxmlformats.org/officeDocument/2006/relationships/tags" Target="../tags/tag894.xml"/><Relationship Id="rId15" Type="http://schemas.openxmlformats.org/officeDocument/2006/relationships/tags" Target="../tags/tag893.xml"/><Relationship Id="rId14" Type="http://schemas.openxmlformats.org/officeDocument/2006/relationships/tags" Target="../tags/tag892.xml"/><Relationship Id="rId13" Type="http://schemas.openxmlformats.org/officeDocument/2006/relationships/tags" Target="../tags/tag891.xml"/><Relationship Id="rId12" Type="http://schemas.openxmlformats.org/officeDocument/2006/relationships/tags" Target="../tags/tag890.xml"/><Relationship Id="rId11" Type="http://schemas.openxmlformats.org/officeDocument/2006/relationships/tags" Target="../tags/tag889.xml"/><Relationship Id="rId10" Type="http://schemas.openxmlformats.org/officeDocument/2006/relationships/tags" Target="../tags/tag888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909.xml"/><Relationship Id="rId8" Type="http://schemas.openxmlformats.org/officeDocument/2006/relationships/tags" Target="../tags/tag908.xml"/><Relationship Id="rId7" Type="http://schemas.openxmlformats.org/officeDocument/2006/relationships/tags" Target="../tags/tag907.xml"/><Relationship Id="rId6" Type="http://schemas.openxmlformats.org/officeDocument/2006/relationships/tags" Target="../tags/tag906.xml"/><Relationship Id="rId5" Type="http://schemas.openxmlformats.org/officeDocument/2006/relationships/tags" Target="../tags/tag905.xml"/><Relationship Id="rId4" Type="http://schemas.openxmlformats.org/officeDocument/2006/relationships/tags" Target="../tags/tag904.xml"/><Relationship Id="rId3" Type="http://schemas.openxmlformats.org/officeDocument/2006/relationships/tags" Target="../tags/tag903.xml"/><Relationship Id="rId2" Type="http://schemas.openxmlformats.org/officeDocument/2006/relationships/tags" Target="../tags/tag902.xml"/><Relationship Id="rId17" Type="http://schemas.openxmlformats.org/officeDocument/2006/relationships/tags" Target="../tags/tag917.xml"/><Relationship Id="rId16" Type="http://schemas.openxmlformats.org/officeDocument/2006/relationships/tags" Target="../tags/tag916.xml"/><Relationship Id="rId15" Type="http://schemas.openxmlformats.org/officeDocument/2006/relationships/tags" Target="../tags/tag915.xml"/><Relationship Id="rId14" Type="http://schemas.openxmlformats.org/officeDocument/2006/relationships/tags" Target="../tags/tag914.xml"/><Relationship Id="rId13" Type="http://schemas.openxmlformats.org/officeDocument/2006/relationships/tags" Target="../tags/tag913.xml"/><Relationship Id="rId12" Type="http://schemas.openxmlformats.org/officeDocument/2006/relationships/tags" Target="../tags/tag912.xml"/><Relationship Id="rId11" Type="http://schemas.openxmlformats.org/officeDocument/2006/relationships/tags" Target="../tags/tag911.xml"/><Relationship Id="rId10" Type="http://schemas.openxmlformats.org/officeDocument/2006/relationships/tags" Target="../tags/tag910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924.xml"/><Relationship Id="rId8" Type="http://schemas.openxmlformats.org/officeDocument/2006/relationships/tags" Target="../tags/tag923.xml"/><Relationship Id="rId7" Type="http://schemas.openxmlformats.org/officeDocument/2006/relationships/tags" Target="../tags/tag922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image" Target="../media/image1.png"/><Relationship Id="rId3" Type="http://schemas.openxmlformats.org/officeDocument/2006/relationships/tags" Target="../tags/tag919.xml"/><Relationship Id="rId2" Type="http://schemas.openxmlformats.org/officeDocument/2006/relationships/tags" Target="../tags/tag918.xml"/><Relationship Id="rId10" Type="http://schemas.openxmlformats.org/officeDocument/2006/relationships/tags" Target="../tags/tag925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933.xml"/><Relationship Id="rId8" Type="http://schemas.openxmlformats.org/officeDocument/2006/relationships/tags" Target="../tags/tag932.xml"/><Relationship Id="rId7" Type="http://schemas.openxmlformats.org/officeDocument/2006/relationships/tags" Target="../tags/tag931.xml"/><Relationship Id="rId6" Type="http://schemas.openxmlformats.org/officeDocument/2006/relationships/tags" Target="../tags/tag930.xml"/><Relationship Id="rId5" Type="http://schemas.openxmlformats.org/officeDocument/2006/relationships/tags" Target="../tags/tag929.xml"/><Relationship Id="rId4" Type="http://schemas.openxmlformats.org/officeDocument/2006/relationships/tags" Target="../tags/tag928.xml"/><Relationship Id="rId3" Type="http://schemas.openxmlformats.org/officeDocument/2006/relationships/tags" Target="../tags/tag927.xml"/><Relationship Id="rId2" Type="http://schemas.openxmlformats.org/officeDocument/2006/relationships/tags" Target="../tags/tag926.xml"/><Relationship Id="rId11" Type="http://schemas.openxmlformats.org/officeDocument/2006/relationships/tags" Target="../tags/tag935.xml"/><Relationship Id="rId10" Type="http://schemas.openxmlformats.org/officeDocument/2006/relationships/tags" Target="../tags/tag934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tags" Target="../tags/tag942.xml"/><Relationship Id="rId8" Type="http://schemas.openxmlformats.org/officeDocument/2006/relationships/tags" Target="../tags/tag941.xml"/><Relationship Id="rId7" Type="http://schemas.openxmlformats.org/officeDocument/2006/relationships/tags" Target="../tags/tag940.xml"/><Relationship Id="rId6" Type="http://schemas.openxmlformats.org/officeDocument/2006/relationships/tags" Target="../tags/tag939.xml"/><Relationship Id="rId5" Type="http://schemas.openxmlformats.org/officeDocument/2006/relationships/tags" Target="../tags/tag938.xml"/><Relationship Id="rId4" Type="http://schemas.openxmlformats.org/officeDocument/2006/relationships/image" Target="../media/image1.png"/><Relationship Id="rId3" Type="http://schemas.openxmlformats.org/officeDocument/2006/relationships/tags" Target="../tags/tag937.xml"/><Relationship Id="rId2" Type="http://schemas.openxmlformats.org/officeDocument/2006/relationships/tags" Target="../tags/tag936.xml"/><Relationship Id="rId11" Type="http://schemas.openxmlformats.org/officeDocument/2006/relationships/tags" Target="../tags/tag944.xml"/><Relationship Id="rId10" Type="http://schemas.openxmlformats.org/officeDocument/2006/relationships/tags" Target="../tags/tag943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951.xml"/><Relationship Id="rId8" Type="http://schemas.openxmlformats.org/officeDocument/2006/relationships/tags" Target="../tags/tag950.xml"/><Relationship Id="rId7" Type="http://schemas.openxmlformats.org/officeDocument/2006/relationships/tags" Target="../tags/tag949.xml"/><Relationship Id="rId6" Type="http://schemas.openxmlformats.org/officeDocument/2006/relationships/tags" Target="../tags/tag948.xml"/><Relationship Id="rId5" Type="http://schemas.openxmlformats.org/officeDocument/2006/relationships/tags" Target="../tags/tag947.xml"/><Relationship Id="rId4" Type="http://schemas.openxmlformats.org/officeDocument/2006/relationships/image" Target="../media/image1.png"/><Relationship Id="rId3" Type="http://schemas.openxmlformats.org/officeDocument/2006/relationships/tags" Target="../tags/tag946.xml"/><Relationship Id="rId2" Type="http://schemas.openxmlformats.org/officeDocument/2006/relationships/tags" Target="../tags/tag945.xml"/><Relationship Id="rId13" Type="http://schemas.openxmlformats.org/officeDocument/2006/relationships/tags" Target="../tags/tag955.xml"/><Relationship Id="rId12" Type="http://schemas.openxmlformats.org/officeDocument/2006/relationships/tags" Target="../tags/tag954.xml"/><Relationship Id="rId11" Type="http://schemas.openxmlformats.org/officeDocument/2006/relationships/tags" Target="../tags/tag953.xml"/><Relationship Id="rId10" Type="http://schemas.openxmlformats.org/officeDocument/2006/relationships/tags" Target="../tags/tag952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963.xml"/><Relationship Id="rId8" Type="http://schemas.openxmlformats.org/officeDocument/2006/relationships/tags" Target="../tags/tag962.xml"/><Relationship Id="rId7" Type="http://schemas.openxmlformats.org/officeDocument/2006/relationships/tags" Target="../tags/tag961.xml"/><Relationship Id="rId6" Type="http://schemas.openxmlformats.org/officeDocument/2006/relationships/tags" Target="../tags/tag960.xml"/><Relationship Id="rId5" Type="http://schemas.openxmlformats.org/officeDocument/2006/relationships/tags" Target="../tags/tag959.xml"/><Relationship Id="rId4" Type="http://schemas.openxmlformats.org/officeDocument/2006/relationships/tags" Target="../tags/tag958.xml"/><Relationship Id="rId3" Type="http://schemas.openxmlformats.org/officeDocument/2006/relationships/tags" Target="../tags/tag957.xml"/><Relationship Id="rId2" Type="http://schemas.openxmlformats.org/officeDocument/2006/relationships/tags" Target="../tags/tag956.xml"/><Relationship Id="rId10" Type="http://schemas.openxmlformats.org/officeDocument/2006/relationships/tags" Target="../tags/tag964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tags" Target="../tags/tag967.xml"/><Relationship Id="rId3" Type="http://schemas.openxmlformats.org/officeDocument/2006/relationships/tags" Target="../tags/tag966.xml"/><Relationship Id="rId2" Type="http://schemas.openxmlformats.org/officeDocument/2006/relationships/tags" Target="../tags/tag965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974.xml"/><Relationship Id="rId8" Type="http://schemas.openxmlformats.org/officeDocument/2006/relationships/tags" Target="../tags/tag973.xml"/><Relationship Id="rId7" Type="http://schemas.openxmlformats.org/officeDocument/2006/relationships/tags" Target="../tags/tag972.xml"/><Relationship Id="rId6" Type="http://schemas.openxmlformats.org/officeDocument/2006/relationships/tags" Target="../tags/tag971.xml"/><Relationship Id="rId5" Type="http://schemas.openxmlformats.org/officeDocument/2006/relationships/tags" Target="../tags/tag970.xml"/><Relationship Id="rId4" Type="http://schemas.openxmlformats.org/officeDocument/2006/relationships/image" Target="../media/image1.png"/><Relationship Id="rId3" Type="http://schemas.openxmlformats.org/officeDocument/2006/relationships/tags" Target="../tags/tag969.xml"/><Relationship Id="rId2" Type="http://schemas.openxmlformats.org/officeDocument/2006/relationships/tags" Target="../tags/tag968.xml"/><Relationship Id="rId11" Type="http://schemas.openxmlformats.org/officeDocument/2006/relationships/tags" Target="../tags/tag976.xml"/><Relationship Id="rId10" Type="http://schemas.openxmlformats.org/officeDocument/2006/relationships/tags" Target="../tags/tag975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984.xml"/><Relationship Id="rId8" Type="http://schemas.openxmlformats.org/officeDocument/2006/relationships/tags" Target="../tags/tag983.xml"/><Relationship Id="rId7" Type="http://schemas.openxmlformats.org/officeDocument/2006/relationships/tags" Target="../tags/tag982.xml"/><Relationship Id="rId6" Type="http://schemas.openxmlformats.org/officeDocument/2006/relationships/tags" Target="../tags/tag981.xml"/><Relationship Id="rId5" Type="http://schemas.openxmlformats.org/officeDocument/2006/relationships/tags" Target="../tags/tag980.xml"/><Relationship Id="rId4" Type="http://schemas.openxmlformats.org/officeDocument/2006/relationships/tags" Target="../tags/tag979.xml"/><Relationship Id="rId3" Type="http://schemas.openxmlformats.org/officeDocument/2006/relationships/tags" Target="../tags/tag978.xml"/><Relationship Id="rId2" Type="http://schemas.openxmlformats.org/officeDocument/2006/relationships/tags" Target="../tags/tag977.xml"/><Relationship Id="rId18" Type="http://schemas.openxmlformats.org/officeDocument/2006/relationships/tags" Target="../tags/tag993.xml"/><Relationship Id="rId17" Type="http://schemas.openxmlformats.org/officeDocument/2006/relationships/tags" Target="../tags/tag992.xml"/><Relationship Id="rId16" Type="http://schemas.openxmlformats.org/officeDocument/2006/relationships/tags" Target="../tags/tag991.xml"/><Relationship Id="rId15" Type="http://schemas.openxmlformats.org/officeDocument/2006/relationships/tags" Target="../tags/tag990.xml"/><Relationship Id="rId14" Type="http://schemas.openxmlformats.org/officeDocument/2006/relationships/tags" Target="../tags/tag989.xml"/><Relationship Id="rId13" Type="http://schemas.openxmlformats.org/officeDocument/2006/relationships/tags" Target="../tags/tag988.xml"/><Relationship Id="rId12" Type="http://schemas.openxmlformats.org/officeDocument/2006/relationships/tags" Target="../tags/tag987.xml"/><Relationship Id="rId11" Type="http://schemas.openxmlformats.org/officeDocument/2006/relationships/tags" Target="../tags/tag986.xml"/><Relationship Id="rId10" Type="http://schemas.openxmlformats.org/officeDocument/2006/relationships/tags" Target="../tags/tag985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1001.xml"/><Relationship Id="rId8" Type="http://schemas.openxmlformats.org/officeDocument/2006/relationships/tags" Target="../tags/tag1000.xml"/><Relationship Id="rId7" Type="http://schemas.openxmlformats.org/officeDocument/2006/relationships/tags" Target="../tags/tag999.xml"/><Relationship Id="rId6" Type="http://schemas.openxmlformats.org/officeDocument/2006/relationships/tags" Target="../tags/tag998.xml"/><Relationship Id="rId5" Type="http://schemas.openxmlformats.org/officeDocument/2006/relationships/tags" Target="../tags/tag997.xml"/><Relationship Id="rId4" Type="http://schemas.openxmlformats.org/officeDocument/2006/relationships/tags" Target="../tags/tag996.xml"/><Relationship Id="rId3" Type="http://schemas.openxmlformats.org/officeDocument/2006/relationships/tags" Target="../tags/tag995.xml"/><Relationship Id="rId2" Type="http://schemas.openxmlformats.org/officeDocument/2006/relationships/tags" Target="../tags/tag994.xml"/><Relationship Id="rId17" Type="http://schemas.openxmlformats.org/officeDocument/2006/relationships/tags" Target="../tags/tag1009.xml"/><Relationship Id="rId16" Type="http://schemas.openxmlformats.org/officeDocument/2006/relationships/tags" Target="../tags/tag1008.xml"/><Relationship Id="rId15" Type="http://schemas.openxmlformats.org/officeDocument/2006/relationships/tags" Target="../tags/tag1007.xml"/><Relationship Id="rId14" Type="http://schemas.openxmlformats.org/officeDocument/2006/relationships/tags" Target="../tags/tag1006.xml"/><Relationship Id="rId13" Type="http://schemas.openxmlformats.org/officeDocument/2006/relationships/tags" Target="../tags/tag1005.xml"/><Relationship Id="rId12" Type="http://schemas.openxmlformats.org/officeDocument/2006/relationships/tags" Target="../tags/tag1004.xml"/><Relationship Id="rId11" Type="http://schemas.openxmlformats.org/officeDocument/2006/relationships/tags" Target="../tags/tag1003.xml"/><Relationship Id="rId10" Type="http://schemas.openxmlformats.org/officeDocument/2006/relationships/tags" Target="../tags/tag1002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1017.xml"/><Relationship Id="rId8" Type="http://schemas.openxmlformats.org/officeDocument/2006/relationships/tags" Target="../tags/tag1016.xml"/><Relationship Id="rId7" Type="http://schemas.openxmlformats.org/officeDocument/2006/relationships/tags" Target="../tags/tag1015.xml"/><Relationship Id="rId6" Type="http://schemas.openxmlformats.org/officeDocument/2006/relationships/tags" Target="../tags/tag1014.xml"/><Relationship Id="rId5" Type="http://schemas.openxmlformats.org/officeDocument/2006/relationships/tags" Target="../tags/tag1013.xml"/><Relationship Id="rId4" Type="http://schemas.openxmlformats.org/officeDocument/2006/relationships/tags" Target="../tags/tag1012.xml"/><Relationship Id="rId3" Type="http://schemas.openxmlformats.org/officeDocument/2006/relationships/tags" Target="../tags/tag1011.xml"/><Relationship Id="rId2" Type="http://schemas.openxmlformats.org/officeDocument/2006/relationships/tags" Target="../tags/tag1010.xml"/><Relationship Id="rId15" Type="http://schemas.openxmlformats.org/officeDocument/2006/relationships/tags" Target="../tags/tag1023.xml"/><Relationship Id="rId14" Type="http://schemas.openxmlformats.org/officeDocument/2006/relationships/tags" Target="../tags/tag1022.xml"/><Relationship Id="rId13" Type="http://schemas.openxmlformats.org/officeDocument/2006/relationships/tags" Target="../tags/tag1021.xml"/><Relationship Id="rId12" Type="http://schemas.openxmlformats.org/officeDocument/2006/relationships/tags" Target="../tags/tag1020.xml"/><Relationship Id="rId11" Type="http://schemas.openxmlformats.org/officeDocument/2006/relationships/tags" Target="../tags/tag1019.xml"/><Relationship Id="rId10" Type="http://schemas.openxmlformats.org/officeDocument/2006/relationships/tags" Target="../tags/tag1018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1029.xml"/><Relationship Id="rId7" Type="http://schemas.openxmlformats.org/officeDocument/2006/relationships/tags" Target="../tags/tag1028.xml"/><Relationship Id="rId6" Type="http://schemas.openxmlformats.org/officeDocument/2006/relationships/tags" Target="../tags/tag1027.xml"/><Relationship Id="rId5" Type="http://schemas.openxmlformats.org/officeDocument/2006/relationships/tags" Target="../tags/tag1026.xml"/><Relationship Id="rId4" Type="http://schemas.openxmlformats.org/officeDocument/2006/relationships/tags" Target="../tags/tag1025.xml"/><Relationship Id="rId3" Type="http://schemas.openxmlformats.org/officeDocument/2006/relationships/image" Target="../media/image1.png"/><Relationship Id="rId2" Type="http://schemas.openxmlformats.org/officeDocument/2006/relationships/tags" Target="../tags/tag1024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 t="1534" b="1567"/>
          <a:stretch>
            <a:fillRect/>
          </a:stretch>
        </p:blipFill>
        <p:spPr bwMode="auto">
          <a:xfrm>
            <a:off x="12700" y="-17145"/>
            <a:ext cx="9144000" cy="9226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618286" y="1347395"/>
              <a:ext cx="11280496" cy="52063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490" y="1251729"/>
              <a:ext cx="11606292" cy="53019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540" y="1011555"/>
            <a:ext cx="10179685" cy="6209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490" y="1006224"/>
              <a:ext cx="11606292" cy="55474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490" y="996427"/>
              <a:ext cx="11606292" cy="55572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>
            <p:custDataLst>
              <p:tags r:id="rId2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3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4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5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6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540" y="1108710"/>
            <a:ext cx="10179685" cy="61125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 t="1534" b="1567"/>
          <a:stretch>
            <a:fillRect/>
          </a:stretch>
        </p:blipFill>
        <p:spPr bwMode="auto">
          <a:xfrm>
            <a:off x="850900" y="-17145"/>
            <a:ext cx="9144000" cy="9226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3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0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1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2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58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8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8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58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58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58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58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58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58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56753" y="335145"/>
            <a:ext cx="10179894" cy="6886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22271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24070" y="1457755"/>
            <a:ext cx="8443155" cy="634658"/>
          </a:xfrm>
        </p:spPr>
        <p:txBody>
          <a:bodyPr lIns="100800" tIns="39600" rIns="75600" bIns="39600" anchor="ctr">
            <a:noAutofit/>
          </a:bodyPr>
          <a:lstStyle>
            <a:lvl1pPr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123643" y="2771153"/>
            <a:ext cx="8443330" cy="302172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230577" cy="756559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11515" y="947990"/>
            <a:ext cx="3473250" cy="773588"/>
          </a:xfrm>
        </p:spPr>
        <p:txBody>
          <a:bodyPr lIns="100800" tIns="39600" rIns="75600" bIns="39600" anchor="ctr">
            <a:noAutofit/>
          </a:bodyPr>
          <a:lstStyle>
            <a:lvl1pPr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14673" y="2403678"/>
            <a:ext cx="3470093" cy="3590078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474178" y="1420162"/>
            <a:ext cx="5683500" cy="4462545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2935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6775" y="931164"/>
            <a:ext cx="9627218" cy="549405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1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36775" y="1921687"/>
            <a:ext cx="9626845" cy="726225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37455" y="3479568"/>
            <a:ext cx="9617745" cy="300909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541434"/>
            <a:ext cx="10693400" cy="20150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250348" cy="1245423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9443052" y="6311077"/>
            <a:ext cx="1250348" cy="1245423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30460" y="801320"/>
            <a:ext cx="9627218" cy="495728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8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30492" y="2213322"/>
            <a:ext cx="9639848" cy="281649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20988" y="5821721"/>
            <a:ext cx="9649320" cy="887258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0693400" cy="10075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8358" y="311470"/>
            <a:ext cx="9680895" cy="387639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8358" y="2157885"/>
            <a:ext cx="4685730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475105" y="2157885"/>
            <a:ext cx="4707833" cy="253863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02043" y="5395194"/>
            <a:ext cx="4685730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5484578" y="5391228"/>
            <a:ext cx="4707833" cy="685177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612051"/>
            <a:ext cx="10693400" cy="4332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415205" cy="3401824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7278196" y="4165870"/>
            <a:ext cx="3415205" cy="3401824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335623" y="1743839"/>
            <a:ext cx="8020050" cy="2093423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526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335283" y="4442342"/>
            <a:ext cx="8020050" cy="145245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0582" y="0"/>
            <a:ext cx="10703425" cy="7574691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79225" y="3784056"/>
            <a:ext cx="5477584" cy="563088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1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579224" y="2434779"/>
            <a:ext cx="7328987" cy="10527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63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7543" y="1655151"/>
            <a:ext cx="9518316" cy="4726521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02005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3325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60401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7241867" y="4015"/>
            <a:ext cx="3451534" cy="7574150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37887" y="2572037"/>
            <a:ext cx="5363580" cy="106921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7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937887" y="3971568"/>
            <a:ext cx="5363580" cy="890786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75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472015" y="1655151"/>
            <a:ext cx="4633844" cy="4726521"/>
          </a:xfrm>
        </p:spPr>
        <p:txBody>
          <a:bodyPr>
            <a:noAutofit/>
          </a:bodyPr>
          <a:lstStyle>
            <a:lvl1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43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87585" y="1092341"/>
            <a:ext cx="4633844" cy="3341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87580" y="2104371"/>
            <a:ext cx="4633807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5469273" y="1092341"/>
            <a:ext cx="4633844" cy="3341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5469273" y="2104371"/>
            <a:ext cx="4633844" cy="4328189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6822023" y="0"/>
            <a:ext cx="3871378" cy="3855933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87543" y="538044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9756"/>
            <a:ext cx="10693401" cy="7576255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87585" y="538048"/>
            <a:ext cx="9518316" cy="38763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87585" y="1655151"/>
            <a:ext cx="4633844" cy="472652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5472057" y="1655151"/>
            <a:ext cx="4633844" cy="4726521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9271767" y="1655151"/>
            <a:ext cx="834092" cy="472652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87580" y="1655142"/>
            <a:ext cx="8620064" cy="4726521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0693401" cy="7567332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0200" tIns="40100" rIns="80200" bIns="4010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87585" y="1655151"/>
            <a:ext cx="9518316" cy="4726521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415299" cy="340167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0603" y="4728425"/>
            <a:ext cx="10704003" cy="2828077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00" tIns="40100" rIns="80200" bIns="4010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139732" y="2479876"/>
            <a:ext cx="5728344" cy="1519077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3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87543" y="538044"/>
            <a:ext cx="9518316" cy="387639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71607" y="7032178"/>
            <a:ext cx="2368125" cy="2778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610075" y="7032178"/>
            <a:ext cx="3473250" cy="2778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7552214" y="7032178"/>
            <a:ext cx="2368125" cy="2778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6.xml"/><Relationship Id="rId26" Type="http://schemas.openxmlformats.org/officeDocument/2006/relationships/theme" Target="../theme/theme10.xml"/><Relationship Id="rId25" Type="http://schemas.openxmlformats.org/officeDocument/2006/relationships/tags" Target="../tags/tag2041.xml"/><Relationship Id="rId24" Type="http://schemas.openxmlformats.org/officeDocument/2006/relationships/tags" Target="../tags/tag2040.xml"/><Relationship Id="rId23" Type="http://schemas.openxmlformats.org/officeDocument/2006/relationships/tags" Target="../tags/tag2039.xml"/><Relationship Id="rId22" Type="http://schemas.openxmlformats.org/officeDocument/2006/relationships/tags" Target="../tags/tag2038.xml"/><Relationship Id="rId21" Type="http://schemas.openxmlformats.org/officeDocument/2006/relationships/tags" Target="../tags/tag2037.xml"/><Relationship Id="rId20" Type="http://schemas.openxmlformats.org/officeDocument/2006/relationships/tags" Target="../tags/tag2036.xml"/><Relationship Id="rId2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0.xml"/><Relationship Id="rId16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6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6" Type="http://schemas.openxmlformats.org/officeDocument/2006/relationships/theme" Target="../theme/theme11.xml"/><Relationship Id="rId25" Type="http://schemas.openxmlformats.org/officeDocument/2006/relationships/tags" Target="../tags/tag2269.xml"/><Relationship Id="rId24" Type="http://schemas.openxmlformats.org/officeDocument/2006/relationships/tags" Target="../tags/tag2268.xml"/><Relationship Id="rId23" Type="http://schemas.openxmlformats.org/officeDocument/2006/relationships/tags" Target="../tags/tag2267.xml"/><Relationship Id="rId22" Type="http://schemas.openxmlformats.org/officeDocument/2006/relationships/tags" Target="../tags/tag2266.xml"/><Relationship Id="rId21" Type="http://schemas.openxmlformats.org/officeDocument/2006/relationships/tags" Target="../tags/tag2265.xml"/><Relationship Id="rId20" Type="http://schemas.openxmlformats.org/officeDocument/2006/relationships/tags" Target="../tags/tag2264.xml"/><Relationship Id="rId2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6" Type="http://schemas.openxmlformats.org/officeDocument/2006/relationships/theme" Target="../theme/theme12.xml"/><Relationship Id="rId25" Type="http://schemas.openxmlformats.org/officeDocument/2006/relationships/tags" Target="../tags/tag2497.xml"/><Relationship Id="rId24" Type="http://schemas.openxmlformats.org/officeDocument/2006/relationships/tags" Target="../tags/tag2496.xml"/><Relationship Id="rId23" Type="http://schemas.openxmlformats.org/officeDocument/2006/relationships/tags" Target="../tags/tag2495.xml"/><Relationship Id="rId22" Type="http://schemas.openxmlformats.org/officeDocument/2006/relationships/tags" Target="../tags/tag2494.xml"/><Relationship Id="rId21" Type="http://schemas.openxmlformats.org/officeDocument/2006/relationships/tags" Target="../tags/tag2493.xml"/><Relationship Id="rId20" Type="http://schemas.openxmlformats.org/officeDocument/2006/relationships/tags" Target="../tags/tag2492.xml"/><Relationship Id="rId2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0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6" Type="http://schemas.openxmlformats.org/officeDocument/2006/relationships/theme" Target="../theme/theme13.xml"/><Relationship Id="rId25" Type="http://schemas.openxmlformats.org/officeDocument/2006/relationships/tags" Target="../tags/tag2725.xml"/><Relationship Id="rId24" Type="http://schemas.openxmlformats.org/officeDocument/2006/relationships/tags" Target="../tags/tag2724.xml"/><Relationship Id="rId23" Type="http://schemas.openxmlformats.org/officeDocument/2006/relationships/tags" Target="../tags/tag2723.xml"/><Relationship Id="rId22" Type="http://schemas.openxmlformats.org/officeDocument/2006/relationships/tags" Target="../tags/tag2722.xml"/><Relationship Id="rId21" Type="http://schemas.openxmlformats.org/officeDocument/2006/relationships/tags" Target="../tags/tag2721.xml"/><Relationship Id="rId20" Type="http://schemas.openxmlformats.org/officeDocument/2006/relationships/tags" Target="../tags/tag2720.xml"/><Relationship Id="rId2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2.xml"/><Relationship Id="rId26" Type="http://schemas.openxmlformats.org/officeDocument/2006/relationships/theme" Target="../theme/theme14.xml"/><Relationship Id="rId25" Type="http://schemas.openxmlformats.org/officeDocument/2006/relationships/tags" Target="../tags/tag2953.xml"/><Relationship Id="rId24" Type="http://schemas.openxmlformats.org/officeDocument/2006/relationships/tags" Target="../tags/tag2952.xml"/><Relationship Id="rId23" Type="http://schemas.openxmlformats.org/officeDocument/2006/relationships/tags" Target="../tags/tag2951.xml"/><Relationship Id="rId22" Type="http://schemas.openxmlformats.org/officeDocument/2006/relationships/tags" Target="../tags/tag2950.xml"/><Relationship Id="rId21" Type="http://schemas.openxmlformats.org/officeDocument/2006/relationships/tags" Target="../tags/tag2949.xml"/><Relationship Id="rId20" Type="http://schemas.openxmlformats.org/officeDocument/2006/relationships/tags" Target="../tags/tag2948.xml"/><Relationship Id="rId2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61.xml"/><Relationship Id="rId26" Type="http://schemas.openxmlformats.org/officeDocument/2006/relationships/theme" Target="../theme/theme15.xml"/><Relationship Id="rId25" Type="http://schemas.openxmlformats.org/officeDocument/2006/relationships/tags" Target="../tags/tag3181.xml"/><Relationship Id="rId24" Type="http://schemas.openxmlformats.org/officeDocument/2006/relationships/tags" Target="../tags/tag3180.xml"/><Relationship Id="rId23" Type="http://schemas.openxmlformats.org/officeDocument/2006/relationships/tags" Target="../tags/tag3179.xml"/><Relationship Id="rId22" Type="http://schemas.openxmlformats.org/officeDocument/2006/relationships/tags" Target="../tags/tag3178.xml"/><Relationship Id="rId21" Type="http://schemas.openxmlformats.org/officeDocument/2006/relationships/tags" Target="../tags/tag3177.xml"/><Relationship Id="rId20" Type="http://schemas.openxmlformats.org/officeDocument/2006/relationships/tags" Target="../tags/tag3176.xml"/><Relationship Id="rId2" Type="http://schemas.openxmlformats.org/officeDocument/2006/relationships/slideLayout" Target="../slideLayouts/slideLayout260.xml"/><Relationship Id="rId19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5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80.xml"/><Relationship Id="rId26" Type="http://schemas.openxmlformats.org/officeDocument/2006/relationships/theme" Target="../theme/theme16.xml"/><Relationship Id="rId25" Type="http://schemas.openxmlformats.org/officeDocument/2006/relationships/tags" Target="../tags/tag3409.xml"/><Relationship Id="rId24" Type="http://schemas.openxmlformats.org/officeDocument/2006/relationships/tags" Target="../tags/tag3408.xml"/><Relationship Id="rId23" Type="http://schemas.openxmlformats.org/officeDocument/2006/relationships/tags" Target="../tags/tag3407.xml"/><Relationship Id="rId22" Type="http://schemas.openxmlformats.org/officeDocument/2006/relationships/tags" Target="../tags/tag3406.xml"/><Relationship Id="rId21" Type="http://schemas.openxmlformats.org/officeDocument/2006/relationships/tags" Target="../tags/tag3405.xml"/><Relationship Id="rId20" Type="http://schemas.openxmlformats.org/officeDocument/2006/relationships/tags" Target="../tags/tag3404.xml"/><Relationship Id="rId2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294.xml"/><Relationship Id="rId1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7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9.xml"/><Relationship Id="rId26" Type="http://schemas.openxmlformats.org/officeDocument/2006/relationships/theme" Target="../theme/theme17.xml"/><Relationship Id="rId25" Type="http://schemas.openxmlformats.org/officeDocument/2006/relationships/tags" Target="../tags/tag3637.xml"/><Relationship Id="rId24" Type="http://schemas.openxmlformats.org/officeDocument/2006/relationships/tags" Target="../tags/tag3636.xml"/><Relationship Id="rId23" Type="http://schemas.openxmlformats.org/officeDocument/2006/relationships/tags" Target="../tags/tag3635.xml"/><Relationship Id="rId22" Type="http://schemas.openxmlformats.org/officeDocument/2006/relationships/tags" Target="../tags/tag3634.xml"/><Relationship Id="rId21" Type="http://schemas.openxmlformats.org/officeDocument/2006/relationships/tags" Target="../tags/tag3633.xml"/><Relationship Id="rId20" Type="http://schemas.openxmlformats.org/officeDocument/2006/relationships/tags" Target="../tags/tag3632.xml"/><Relationship Id="rId2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29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6" Type="http://schemas.openxmlformats.org/officeDocument/2006/relationships/theme" Target="../theme/theme18.xml"/><Relationship Id="rId25" Type="http://schemas.openxmlformats.org/officeDocument/2006/relationships/tags" Target="../tags/tag3865.xml"/><Relationship Id="rId24" Type="http://schemas.openxmlformats.org/officeDocument/2006/relationships/tags" Target="../tags/tag3864.xml"/><Relationship Id="rId23" Type="http://schemas.openxmlformats.org/officeDocument/2006/relationships/tags" Target="../tags/tag3863.xml"/><Relationship Id="rId22" Type="http://schemas.openxmlformats.org/officeDocument/2006/relationships/tags" Target="../tags/tag3862.xml"/><Relationship Id="rId21" Type="http://schemas.openxmlformats.org/officeDocument/2006/relationships/tags" Target="../tags/tag3861.xml"/><Relationship Id="rId20" Type="http://schemas.openxmlformats.org/officeDocument/2006/relationships/tags" Target="../tags/tag3860.xml"/><Relationship Id="rId2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34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3.xml"/><Relationship Id="rId8" Type="http://schemas.openxmlformats.org/officeDocument/2006/relationships/slideLayout" Target="../slideLayouts/slideLayout342.xml"/><Relationship Id="rId7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339.xml"/><Relationship Id="rId4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7.xml"/><Relationship Id="rId26" Type="http://schemas.openxmlformats.org/officeDocument/2006/relationships/theme" Target="../theme/theme19.xml"/><Relationship Id="rId25" Type="http://schemas.openxmlformats.org/officeDocument/2006/relationships/tags" Target="../tags/tag4093.xml"/><Relationship Id="rId24" Type="http://schemas.openxmlformats.org/officeDocument/2006/relationships/tags" Target="../tags/tag4092.xml"/><Relationship Id="rId23" Type="http://schemas.openxmlformats.org/officeDocument/2006/relationships/tags" Target="../tags/tag4091.xml"/><Relationship Id="rId22" Type="http://schemas.openxmlformats.org/officeDocument/2006/relationships/tags" Target="../tags/tag4090.xml"/><Relationship Id="rId21" Type="http://schemas.openxmlformats.org/officeDocument/2006/relationships/tags" Target="../tags/tag4089.xml"/><Relationship Id="rId20" Type="http://schemas.openxmlformats.org/officeDocument/2006/relationships/tags" Target="../tags/tag4088.xml"/><Relationship Id="rId2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53.xml"/><Relationship Id="rId18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1.xml"/><Relationship Id="rId16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44.xml"/><Relationship Id="rId1" Type="http://schemas.openxmlformats.org/officeDocument/2006/relationships/slideLayout" Target="../slideLayouts/slideLayout33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2.xml"/><Relationship Id="rId8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7.xml"/><Relationship Id="rId3" Type="http://schemas.openxmlformats.org/officeDocument/2006/relationships/slideLayout" Target="../slideLayouts/slideLayout356.xml"/><Relationship Id="rId26" Type="http://schemas.openxmlformats.org/officeDocument/2006/relationships/theme" Target="../theme/theme20.xml"/><Relationship Id="rId25" Type="http://schemas.openxmlformats.org/officeDocument/2006/relationships/tags" Target="../tags/tag4321.xml"/><Relationship Id="rId24" Type="http://schemas.openxmlformats.org/officeDocument/2006/relationships/tags" Target="../tags/tag4320.xml"/><Relationship Id="rId23" Type="http://schemas.openxmlformats.org/officeDocument/2006/relationships/tags" Target="../tags/tag4319.xml"/><Relationship Id="rId22" Type="http://schemas.openxmlformats.org/officeDocument/2006/relationships/tags" Target="../tags/tag4318.xml"/><Relationship Id="rId21" Type="http://schemas.openxmlformats.org/officeDocument/2006/relationships/tags" Target="../tags/tag4317.xml"/><Relationship Id="rId20" Type="http://schemas.openxmlformats.org/officeDocument/2006/relationships/tags" Target="../tags/tag4316.xml"/><Relationship Id="rId2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72.xml"/><Relationship Id="rId18" Type="http://schemas.openxmlformats.org/officeDocument/2006/relationships/slideLayout" Target="../slideLayouts/slideLayout371.xml"/><Relationship Id="rId17" Type="http://schemas.openxmlformats.org/officeDocument/2006/relationships/slideLayout" Target="../slideLayouts/slideLayout370.xml"/><Relationship Id="rId16" Type="http://schemas.openxmlformats.org/officeDocument/2006/relationships/slideLayout" Target="../slideLayouts/slideLayout369.xml"/><Relationship Id="rId15" Type="http://schemas.openxmlformats.org/officeDocument/2006/relationships/slideLayout" Target="../slideLayouts/slideLayout368.xml"/><Relationship Id="rId14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66.xml"/><Relationship Id="rId12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63.xml"/><Relationship Id="rId1" Type="http://schemas.openxmlformats.org/officeDocument/2006/relationships/slideLayout" Target="../slideLayouts/slideLayout354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5.xml"/><Relationship Id="rId26" Type="http://schemas.openxmlformats.org/officeDocument/2006/relationships/theme" Target="../theme/theme21.xml"/><Relationship Id="rId25" Type="http://schemas.openxmlformats.org/officeDocument/2006/relationships/tags" Target="../tags/tag4549.xml"/><Relationship Id="rId24" Type="http://schemas.openxmlformats.org/officeDocument/2006/relationships/tags" Target="../tags/tag4548.xml"/><Relationship Id="rId23" Type="http://schemas.openxmlformats.org/officeDocument/2006/relationships/tags" Target="../tags/tag4547.xml"/><Relationship Id="rId22" Type="http://schemas.openxmlformats.org/officeDocument/2006/relationships/tags" Target="../tags/tag4546.xml"/><Relationship Id="rId21" Type="http://schemas.openxmlformats.org/officeDocument/2006/relationships/tags" Target="../tags/tag4545.xml"/><Relationship Id="rId20" Type="http://schemas.openxmlformats.org/officeDocument/2006/relationships/tags" Target="../tags/tag4544.xml"/><Relationship Id="rId2" Type="http://schemas.openxmlformats.org/officeDocument/2006/relationships/slideLayout" Target="../slideLayouts/slideLayout374.xml"/><Relationship Id="rId19" Type="http://schemas.openxmlformats.org/officeDocument/2006/relationships/slideLayout" Target="../slideLayouts/slideLayout391.xml"/><Relationship Id="rId18" Type="http://schemas.openxmlformats.org/officeDocument/2006/relationships/slideLayout" Target="../slideLayouts/slideLayout390.xml"/><Relationship Id="rId17" Type="http://schemas.openxmlformats.org/officeDocument/2006/relationships/slideLayout" Target="../slideLayouts/slideLayout389.xml"/><Relationship Id="rId16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87.xml"/><Relationship Id="rId14" Type="http://schemas.openxmlformats.org/officeDocument/2006/relationships/slideLayout" Target="../slideLayouts/slideLayout386.xml"/><Relationship Id="rId13" Type="http://schemas.openxmlformats.org/officeDocument/2006/relationships/slideLayout" Target="../slideLayouts/slideLayout385.xml"/><Relationship Id="rId12" Type="http://schemas.openxmlformats.org/officeDocument/2006/relationships/slideLayout" Target="../slideLayouts/slideLayout384.xml"/><Relationship Id="rId11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73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94.xml"/><Relationship Id="rId26" Type="http://schemas.openxmlformats.org/officeDocument/2006/relationships/theme" Target="../theme/theme22.xml"/><Relationship Id="rId25" Type="http://schemas.openxmlformats.org/officeDocument/2006/relationships/tags" Target="../tags/tag4777.xml"/><Relationship Id="rId24" Type="http://schemas.openxmlformats.org/officeDocument/2006/relationships/tags" Target="../tags/tag4776.xml"/><Relationship Id="rId23" Type="http://schemas.openxmlformats.org/officeDocument/2006/relationships/tags" Target="../tags/tag4775.xml"/><Relationship Id="rId22" Type="http://schemas.openxmlformats.org/officeDocument/2006/relationships/tags" Target="../tags/tag4774.xml"/><Relationship Id="rId21" Type="http://schemas.openxmlformats.org/officeDocument/2006/relationships/tags" Target="../tags/tag4773.xml"/><Relationship Id="rId20" Type="http://schemas.openxmlformats.org/officeDocument/2006/relationships/tags" Target="../tags/tag4772.xml"/><Relationship Id="rId2" Type="http://schemas.openxmlformats.org/officeDocument/2006/relationships/slideLayout" Target="../slideLayouts/slideLayout393.xml"/><Relationship Id="rId19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07.xml"/><Relationship Id="rId15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05.xml"/><Relationship Id="rId13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9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6" Type="http://schemas.openxmlformats.org/officeDocument/2006/relationships/theme" Target="../theme/theme23.xml"/><Relationship Id="rId25" Type="http://schemas.openxmlformats.org/officeDocument/2006/relationships/tags" Target="../tags/tag5005.xml"/><Relationship Id="rId24" Type="http://schemas.openxmlformats.org/officeDocument/2006/relationships/tags" Target="../tags/tag5004.xml"/><Relationship Id="rId23" Type="http://schemas.openxmlformats.org/officeDocument/2006/relationships/tags" Target="../tags/tag5003.xml"/><Relationship Id="rId22" Type="http://schemas.openxmlformats.org/officeDocument/2006/relationships/tags" Target="../tags/tag5002.xml"/><Relationship Id="rId21" Type="http://schemas.openxmlformats.org/officeDocument/2006/relationships/tags" Target="../tags/tag5001.xml"/><Relationship Id="rId20" Type="http://schemas.openxmlformats.org/officeDocument/2006/relationships/tags" Target="../tags/tag5000.xml"/><Relationship Id="rId2" Type="http://schemas.openxmlformats.org/officeDocument/2006/relationships/slideLayout" Target="../slideLayouts/slideLayout412.xml"/><Relationship Id="rId19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6" Type="http://schemas.openxmlformats.org/officeDocument/2006/relationships/theme" Target="../theme/theme24.xml"/><Relationship Id="rId25" Type="http://schemas.openxmlformats.org/officeDocument/2006/relationships/tags" Target="../tags/tag5233.xml"/><Relationship Id="rId24" Type="http://schemas.openxmlformats.org/officeDocument/2006/relationships/tags" Target="../tags/tag5232.xml"/><Relationship Id="rId23" Type="http://schemas.openxmlformats.org/officeDocument/2006/relationships/tags" Target="../tags/tag5231.xml"/><Relationship Id="rId22" Type="http://schemas.openxmlformats.org/officeDocument/2006/relationships/tags" Target="../tags/tag5230.xml"/><Relationship Id="rId21" Type="http://schemas.openxmlformats.org/officeDocument/2006/relationships/tags" Target="../tags/tag5229.xml"/><Relationship Id="rId20" Type="http://schemas.openxmlformats.org/officeDocument/2006/relationships/tags" Target="../tags/tag5228.xml"/><Relationship Id="rId2" Type="http://schemas.openxmlformats.org/officeDocument/2006/relationships/slideLayout" Target="../slideLayouts/slideLayout431.xml"/><Relationship Id="rId19" Type="http://schemas.openxmlformats.org/officeDocument/2006/relationships/slideLayout" Target="../slideLayouts/slideLayout448.xml"/><Relationship Id="rId18" Type="http://schemas.openxmlformats.org/officeDocument/2006/relationships/slideLayout" Target="../slideLayouts/slideLayout447.xml"/><Relationship Id="rId17" Type="http://schemas.openxmlformats.org/officeDocument/2006/relationships/slideLayout" Target="../slideLayouts/slideLayout446.xml"/><Relationship Id="rId16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44.xml"/><Relationship Id="rId14" Type="http://schemas.openxmlformats.org/officeDocument/2006/relationships/slideLayout" Target="../slideLayouts/slideLayout443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7.xml"/><Relationship Id="rId8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54.xml"/><Relationship Id="rId5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52.xml"/><Relationship Id="rId3" Type="http://schemas.openxmlformats.org/officeDocument/2006/relationships/slideLayout" Target="../slideLayouts/slideLayout451.xml"/><Relationship Id="rId26" Type="http://schemas.openxmlformats.org/officeDocument/2006/relationships/theme" Target="../theme/theme25.xml"/><Relationship Id="rId25" Type="http://schemas.openxmlformats.org/officeDocument/2006/relationships/tags" Target="../tags/tag5461.xml"/><Relationship Id="rId24" Type="http://schemas.openxmlformats.org/officeDocument/2006/relationships/tags" Target="../tags/tag5460.xml"/><Relationship Id="rId23" Type="http://schemas.openxmlformats.org/officeDocument/2006/relationships/tags" Target="../tags/tag5459.xml"/><Relationship Id="rId22" Type="http://schemas.openxmlformats.org/officeDocument/2006/relationships/tags" Target="../tags/tag5458.xml"/><Relationship Id="rId21" Type="http://schemas.openxmlformats.org/officeDocument/2006/relationships/tags" Target="../tags/tag5457.xml"/><Relationship Id="rId20" Type="http://schemas.openxmlformats.org/officeDocument/2006/relationships/tags" Target="../tags/tag5456.xml"/><Relationship Id="rId2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67.xml"/><Relationship Id="rId18" Type="http://schemas.openxmlformats.org/officeDocument/2006/relationships/slideLayout" Target="../slideLayouts/slideLayout466.xml"/><Relationship Id="rId17" Type="http://schemas.openxmlformats.org/officeDocument/2006/relationships/slideLayout" Target="../slideLayouts/slideLayout465.xml"/><Relationship Id="rId16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63.xml"/><Relationship Id="rId14" Type="http://schemas.openxmlformats.org/officeDocument/2006/relationships/slideLayout" Target="../slideLayouts/slideLayout462.xml"/><Relationship Id="rId13" Type="http://schemas.openxmlformats.org/officeDocument/2006/relationships/slideLayout" Target="../slideLayouts/slideLayout461.xml"/><Relationship Id="rId12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59.xml"/><Relationship Id="rId10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49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6.xml"/><Relationship Id="rId8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0.xml"/><Relationship Id="rId26" Type="http://schemas.openxmlformats.org/officeDocument/2006/relationships/theme" Target="../theme/theme26.xml"/><Relationship Id="rId25" Type="http://schemas.openxmlformats.org/officeDocument/2006/relationships/tags" Target="../tags/tag5689.xml"/><Relationship Id="rId24" Type="http://schemas.openxmlformats.org/officeDocument/2006/relationships/tags" Target="../tags/tag5688.xml"/><Relationship Id="rId23" Type="http://schemas.openxmlformats.org/officeDocument/2006/relationships/tags" Target="../tags/tag5687.xml"/><Relationship Id="rId22" Type="http://schemas.openxmlformats.org/officeDocument/2006/relationships/tags" Target="../tags/tag5686.xml"/><Relationship Id="rId21" Type="http://schemas.openxmlformats.org/officeDocument/2006/relationships/tags" Target="../tags/tag5685.xml"/><Relationship Id="rId20" Type="http://schemas.openxmlformats.org/officeDocument/2006/relationships/tags" Target="../tags/tag5684.xml"/><Relationship Id="rId2" Type="http://schemas.openxmlformats.org/officeDocument/2006/relationships/slideLayout" Target="../slideLayouts/slideLayout469.xml"/><Relationship Id="rId19" Type="http://schemas.openxmlformats.org/officeDocument/2006/relationships/slideLayout" Target="../slideLayouts/slideLayout486.xml"/><Relationship Id="rId18" Type="http://schemas.openxmlformats.org/officeDocument/2006/relationships/slideLayout" Target="../slideLayouts/slideLayout485.xml"/><Relationship Id="rId17" Type="http://schemas.openxmlformats.org/officeDocument/2006/relationships/slideLayout" Target="../slideLayouts/slideLayout484.xml"/><Relationship Id="rId16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82.xml"/><Relationship Id="rId14" Type="http://schemas.openxmlformats.org/officeDocument/2006/relationships/slideLayout" Target="../slideLayouts/slideLayout481.xml"/><Relationship Id="rId13" Type="http://schemas.openxmlformats.org/officeDocument/2006/relationships/slideLayout" Target="../slideLayouts/slideLayout480.xml"/><Relationship Id="rId12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68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5.xml"/><Relationship Id="rId8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90.xml"/><Relationship Id="rId3" Type="http://schemas.openxmlformats.org/officeDocument/2006/relationships/slideLayout" Target="../slideLayouts/slideLayout489.xml"/><Relationship Id="rId26" Type="http://schemas.openxmlformats.org/officeDocument/2006/relationships/theme" Target="../theme/theme27.xml"/><Relationship Id="rId25" Type="http://schemas.openxmlformats.org/officeDocument/2006/relationships/tags" Target="../tags/tag5917.xml"/><Relationship Id="rId24" Type="http://schemas.openxmlformats.org/officeDocument/2006/relationships/tags" Target="../tags/tag5916.xml"/><Relationship Id="rId23" Type="http://schemas.openxmlformats.org/officeDocument/2006/relationships/tags" Target="../tags/tag5915.xml"/><Relationship Id="rId22" Type="http://schemas.openxmlformats.org/officeDocument/2006/relationships/tags" Target="../tags/tag5914.xml"/><Relationship Id="rId21" Type="http://schemas.openxmlformats.org/officeDocument/2006/relationships/tags" Target="../tags/tag5913.xml"/><Relationship Id="rId20" Type="http://schemas.openxmlformats.org/officeDocument/2006/relationships/tags" Target="../tags/tag5912.xml"/><Relationship Id="rId2" Type="http://schemas.openxmlformats.org/officeDocument/2006/relationships/slideLayout" Target="../slideLayouts/slideLayout488.xml"/><Relationship Id="rId19" Type="http://schemas.openxmlformats.org/officeDocument/2006/relationships/slideLayout" Target="../slideLayouts/slideLayout505.xml"/><Relationship Id="rId18" Type="http://schemas.openxmlformats.org/officeDocument/2006/relationships/slideLayout" Target="../slideLayouts/slideLayout504.xml"/><Relationship Id="rId17" Type="http://schemas.openxmlformats.org/officeDocument/2006/relationships/slideLayout" Target="../slideLayouts/slideLayout503.xml"/><Relationship Id="rId16" Type="http://schemas.openxmlformats.org/officeDocument/2006/relationships/slideLayout" Target="../slideLayouts/slideLayout502.xml"/><Relationship Id="rId15" Type="http://schemas.openxmlformats.org/officeDocument/2006/relationships/slideLayout" Target="../slideLayouts/slideLayout501.xml"/><Relationship Id="rId14" Type="http://schemas.openxmlformats.org/officeDocument/2006/relationships/slideLayout" Target="../slideLayouts/slideLayout500.xml"/><Relationship Id="rId13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496.xml"/><Relationship Id="rId1" Type="http://schemas.openxmlformats.org/officeDocument/2006/relationships/slideLayout" Target="../slideLayouts/slideLayout4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4.xml"/><Relationship Id="rId8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512.xml"/><Relationship Id="rId6" Type="http://schemas.openxmlformats.org/officeDocument/2006/relationships/slideLayout" Target="../slideLayouts/slideLayout511.xml"/><Relationship Id="rId5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8.xml"/><Relationship Id="rId26" Type="http://schemas.openxmlformats.org/officeDocument/2006/relationships/theme" Target="../theme/theme28.xml"/><Relationship Id="rId25" Type="http://schemas.openxmlformats.org/officeDocument/2006/relationships/tags" Target="../tags/tag6145.xml"/><Relationship Id="rId24" Type="http://schemas.openxmlformats.org/officeDocument/2006/relationships/tags" Target="../tags/tag6144.xml"/><Relationship Id="rId23" Type="http://schemas.openxmlformats.org/officeDocument/2006/relationships/tags" Target="../tags/tag6143.xml"/><Relationship Id="rId22" Type="http://schemas.openxmlformats.org/officeDocument/2006/relationships/tags" Target="../tags/tag6142.xml"/><Relationship Id="rId21" Type="http://schemas.openxmlformats.org/officeDocument/2006/relationships/tags" Target="../tags/tag6141.xml"/><Relationship Id="rId20" Type="http://schemas.openxmlformats.org/officeDocument/2006/relationships/tags" Target="../tags/tag6140.xml"/><Relationship Id="rId2" Type="http://schemas.openxmlformats.org/officeDocument/2006/relationships/slideLayout" Target="../slideLayouts/slideLayout507.xml"/><Relationship Id="rId19" Type="http://schemas.openxmlformats.org/officeDocument/2006/relationships/slideLayout" Target="../slideLayouts/slideLayout524.xml"/><Relationship Id="rId18" Type="http://schemas.openxmlformats.org/officeDocument/2006/relationships/slideLayout" Target="../slideLayouts/slideLayout523.xml"/><Relationship Id="rId17" Type="http://schemas.openxmlformats.org/officeDocument/2006/relationships/slideLayout" Target="../slideLayouts/slideLayout522.xml"/><Relationship Id="rId16" Type="http://schemas.openxmlformats.org/officeDocument/2006/relationships/slideLayout" Target="../slideLayouts/slideLayout521.xml"/><Relationship Id="rId15" Type="http://schemas.openxmlformats.org/officeDocument/2006/relationships/slideLayout" Target="../slideLayouts/slideLayout520.xml"/><Relationship Id="rId14" Type="http://schemas.openxmlformats.org/officeDocument/2006/relationships/slideLayout" Target="../slideLayouts/slideLayout519.xml"/><Relationship Id="rId13" Type="http://schemas.openxmlformats.org/officeDocument/2006/relationships/slideLayout" Target="../slideLayouts/slideLayout518.xml"/><Relationship Id="rId12" Type="http://schemas.openxmlformats.org/officeDocument/2006/relationships/slideLayout" Target="../slideLayouts/slideLayout517.xml"/><Relationship Id="rId11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06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3.xml"/><Relationship Id="rId8" Type="http://schemas.openxmlformats.org/officeDocument/2006/relationships/slideLayout" Target="../slideLayouts/slideLayout532.xml"/><Relationship Id="rId7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28.xml"/><Relationship Id="rId3" Type="http://schemas.openxmlformats.org/officeDocument/2006/relationships/slideLayout" Target="../slideLayouts/slideLayout527.xml"/><Relationship Id="rId26" Type="http://schemas.openxmlformats.org/officeDocument/2006/relationships/theme" Target="../theme/theme29.xml"/><Relationship Id="rId25" Type="http://schemas.openxmlformats.org/officeDocument/2006/relationships/tags" Target="../tags/tag6373.xml"/><Relationship Id="rId24" Type="http://schemas.openxmlformats.org/officeDocument/2006/relationships/tags" Target="../tags/tag6372.xml"/><Relationship Id="rId23" Type="http://schemas.openxmlformats.org/officeDocument/2006/relationships/tags" Target="../tags/tag6371.xml"/><Relationship Id="rId22" Type="http://schemas.openxmlformats.org/officeDocument/2006/relationships/tags" Target="../tags/tag6370.xml"/><Relationship Id="rId21" Type="http://schemas.openxmlformats.org/officeDocument/2006/relationships/tags" Target="../tags/tag6369.xml"/><Relationship Id="rId20" Type="http://schemas.openxmlformats.org/officeDocument/2006/relationships/tags" Target="../tags/tag6368.xml"/><Relationship Id="rId2" Type="http://schemas.openxmlformats.org/officeDocument/2006/relationships/slideLayout" Target="../slideLayouts/slideLayout526.xml"/><Relationship Id="rId19" Type="http://schemas.openxmlformats.org/officeDocument/2006/relationships/slideLayout" Target="../slideLayouts/slideLayout543.xml"/><Relationship Id="rId18" Type="http://schemas.openxmlformats.org/officeDocument/2006/relationships/slideLayout" Target="../slideLayouts/slideLayout542.xml"/><Relationship Id="rId17" Type="http://schemas.openxmlformats.org/officeDocument/2006/relationships/slideLayout" Target="../slideLayouts/slideLayout541.xml"/><Relationship Id="rId16" Type="http://schemas.openxmlformats.org/officeDocument/2006/relationships/slideLayout" Target="../slideLayouts/slideLayout540.xml"/><Relationship Id="rId15" Type="http://schemas.openxmlformats.org/officeDocument/2006/relationships/slideLayout" Target="../slideLayouts/slideLayout539.xml"/><Relationship Id="rId14" Type="http://schemas.openxmlformats.org/officeDocument/2006/relationships/slideLayout" Target="../slideLayouts/slideLayout538.xml"/><Relationship Id="rId13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34.xml"/><Relationship Id="rId1" Type="http://schemas.openxmlformats.org/officeDocument/2006/relationships/slideLayout" Target="../slideLayouts/slideLayout5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6" Type="http://schemas.openxmlformats.org/officeDocument/2006/relationships/theme" Target="../theme/theme3.xml"/><Relationship Id="rId25" Type="http://schemas.openxmlformats.org/officeDocument/2006/relationships/tags" Target="../tags/tag445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6" Type="http://schemas.openxmlformats.org/officeDocument/2006/relationships/theme" Target="../theme/theme4.xml"/><Relationship Id="rId25" Type="http://schemas.openxmlformats.org/officeDocument/2006/relationships/tags" Target="../tags/tag673.xml"/><Relationship Id="rId24" Type="http://schemas.openxmlformats.org/officeDocument/2006/relationships/tags" Target="../tags/tag672.xml"/><Relationship Id="rId23" Type="http://schemas.openxmlformats.org/officeDocument/2006/relationships/tags" Target="../tags/tag671.xml"/><Relationship Id="rId22" Type="http://schemas.openxmlformats.org/officeDocument/2006/relationships/tags" Target="../tags/tag670.xml"/><Relationship Id="rId21" Type="http://schemas.openxmlformats.org/officeDocument/2006/relationships/tags" Target="../tags/tag669.xml"/><Relationship Id="rId20" Type="http://schemas.openxmlformats.org/officeDocument/2006/relationships/tags" Target="../tags/tag668.xml"/><Relationship Id="rId2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6" Type="http://schemas.openxmlformats.org/officeDocument/2006/relationships/theme" Target="../theme/theme5.xml"/><Relationship Id="rId25" Type="http://schemas.openxmlformats.org/officeDocument/2006/relationships/tags" Target="../tags/tag901.xml"/><Relationship Id="rId24" Type="http://schemas.openxmlformats.org/officeDocument/2006/relationships/tags" Target="../tags/tag900.xml"/><Relationship Id="rId23" Type="http://schemas.openxmlformats.org/officeDocument/2006/relationships/tags" Target="../tags/tag899.xml"/><Relationship Id="rId22" Type="http://schemas.openxmlformats.org/officeDocument/2006/relationships/tags" Target="../tags/tag898.xml"/><Relationship Id="rId21" Type="http://schemas.openxmlformats.org/officeDocument/2006/relationships/tags" Target="../tags/tag897.xml"/><Relationship Id="rId20" Type="http://schemas.openxmlformats.org/officeDocument/2006/relationships/tags" Target="../tags/tag896.xml"/><Relationship Id="rId2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6" Type="http://schemas.openxmlformats.org/officeDocument/2006/relationships/theme" Target="../theme/theme6.xml"/><Relationship Id="rId25" Type="http://schemas.openxmlformats.org/officeDocument/2006/relationships/tags" Target="../tags/tag1129.xml"/><Relationship Id="rId24" Type="http://schemas.openxmlformats.org/officeDocument/2006/relationships/tags" Target="../tags/tag1128.xml"/><Relationship Id="rId23" Type="http://schemas.openxmlformats.org/officeDocument/2006/relationships/tags" Target="../tags/tag1127.xml"/><Relationship Id="rId22" Type="http://schemas.openxmlformats.org/officeDocument/2006/relationships/tags" Target="../tags/tag1126.xml"/><Relationship Id="rId21" Type="http://schemas.openxmlformats.org/officeDocument/2006/relationships/tags" Target="../tags/tag1125.xml"/><Relationship Id="rId20" Type="http://schemas.openxmlformats.org/officeDocument/2006/relationships/tags" Target="../tags/tag1124.xml"/><Relationship Id="rId2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9.xml"/><Relationship Id="rId26" Type="http://schemas.openxmlformats.org/officeDocument/2006/relationships/theme" Target="../theme/theme7.xml"/><Relationship Id="rId25" Type="http://schemas.openxmlformats.org/officeDocument/2006/relationships/tags" Target="../tags/tag1357.xml"/><Relationship Id="rId24" Type="http://schemas.openxmlformats.org/officeDocument/2006/relationships/tags" Target="../tags/tag1356.xml"/><Relationship Id="rId23" Type="http://schemas.openxmlformats.org/officeDocument/2006/relationships/tags" Target="../tags/tag1355.xml"/><Relationship Id="rId22" Type="http://schemas.openxmlformats.org/officeDocument/2006/relationships/tags" Target="../tags/tag1354.xml"/><Relationship Id="rId21" Type="http://schemas.openxmlformats.org/officeDocument/2006/relationships/tags" Target="../tags/tag1353.xml"/><Relationship Id="rId20" Type="http://schemas.openxmlformats.org/officeDocument/2006/relationships/tags" Target="../tags/tag1352.xml"/><Relationship Id="rId2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6" Type="http://schemas.openxmlformats.org/officeDocument/2006/relationships/theme" Target="../theme/theme8.xml"/><Relationship Id="rId25" Type="http://schemas.openxmlformats.org/officeDocument/2006/relationships/tags" Target="../tags/tag1585.xml"/><Relationship Id="rId24" Type="http://schemas.openxmlformats.org/officeDocument/2006/relationships/tags" Target="../tags/tag1584.xml"/><Relationship Id="rId23" Type="http://schemas.openxmlformats.org/officeDocument/2006/relationships/tags" Target="../tags/tag1583.xml"/><Relationship Id="rId22" Type="http://schemas.openxmlformats.org/officeDocument/2006/relationships/tags" Target="../tags/tag1582.xml"/><Relationship Id="rId21" Type="http://schemas.openxmlformats.org/officeDocument/2006/relationships/tags" Target="../tags/tag1581.xml"/><Relationship Id="rId20" Type="http://schemas.openxmlformats.org/officeDocument/2006/relationships/tags" Target="../tags/tag1580.xml"/><Relationship Id="rId2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6" Type="http://schemas.openxmlformats.org/officeDocument/2006/relationships/theme" Target="../theme/theme9.xml"/><Relationship Id="rId25" Type="http://schemas.openxmlformats.org/officeDocument/2006/relationships/tags" Target="../tags/tag1813.xml"/><Relationship Id="rId24" Type="http://schemas.openxmlformats.org/officeDocument/2006/relationships/tags" Target="../tags/tag1812.xml"/><Relationship Id="rId23" Type="http://schemas.openxmlformats.org/officeDocument/2006/relationships/tags" Target="../tags/tag1811.xml"/><Relationship Id="rId22" Type="http://schemas.openxmlformats.org/officeDocument/2006/relationships/tags" Target="../tags/tag1810.xml"/><Relationship Id="rId21" Type="http://schemas.openxmlformats.org/officeDocument/2006/relationships/tags" Target="../tags/tag1809.xml"/><Relationship Id="rId20" Type="http://schemas.openxmlformats.org/officeDocument/2006/relationships/tags" Target="../tags/tag1808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  <p:sldLayoutId id="214748403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  <p:sldLayoutId id="2147484078" r:id="rId18"/>
    <p:sldLayoutId id="21474840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  <p:sldLayoutId id="21474840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8" r:id="rId18"/>
    <p:sldLayoutId id="214748413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  <p:sldLayoutId id="2147484158" r:id="rId18"/>
    <p:sldLayoutId id="214748415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  <p:sldLayoutId id="2147484173" r:id="rId13"/>
    <p:sldLayoutId id="2147484174" r:id="rId14"/>
    <p:sldLayoutId id="2147484175" r:id="rId15"/>
    <p:sldLayoutId id="2147484176" r:id="rId16"/>
    <p:sldLayoutId id="2147484177" r:id="rId17"/>
    <p:sldLayoutId id="2147484178" r:id="rId18"/>
    <p:sldLayoutId id="21474841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87542" y="1159481"/>
            <a:ext cx="9518316" cy="387639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87542" y="1606160"/>
            <a:ext cx="9518316" cy="4726521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771607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610075" y="6340064"/>
            <a:ext cx="3473250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7552214" y="6340064"/>
            <a:ext cx="2368125" cy="277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77073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105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376.xml"/><Relationship Id="rId2" Type="http://schemas.openxmlformats.org/officeDocument/2006/relationships/tags" Target="../tags/tag6375.xml"/><Relationship Id="rId1" Type="http://schemas.openxmlformats.org/officeDocument/2006/relationships/tags" Target="../tags/tag637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1.xml"/><Relationship Id="rId6" Type="http://schemas.openxmlformats.org/officeDocument/2006/relationships/tags" Target="../tags/tag6429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tags" Target="../tags/tag6428.xml"/><Relationship Id="rId2" Type="http://schemas.openxmlformats.org/officeDocument/2006/relationships/image" Target="../media/image1.png"/><Relationship Id="rId1" Type="http://schemas.openxmlformats.org/officeDocument/2006/relationships/tags" Target="../tags/tag64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7" Type="http://schemas.openxmlformats.org/officeDocument/2006/relationships/tags" Target="../tags/tag6432.xml"/><Relationship Id="rId6" Type="http://schemas.openxmlformats.org/officeDocument/2006/relationships/image" Target="../media/image14.png"/><Relationship Id="rId5" Type="http://schemas.openxmlformats.org/officeDocument/2006/relationships/image" Target="../media/image15.jpeg"/><Relationship Id="rId4" Type="http://schemas.openxmlformats.org/officeDocument/2006/relationships/image" Target="../media/image13.jpeg"/><Relationship Id="rId3" Type="http://schemas.openxmlformats.org/officeDocument/2006/relationships/tags" Target="../tags/tag6431.xml"/><Relationship Id="rId2" Type="http://schemas.openxmlformats.org/officeDocument/2006/relationships/image" Target="../media/image1.png"/><Relationship Id="rId1" Type="http://schemas.openxmlformats.org/officeDocument/2006/relationships/tags" Target="../tags/tag6430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9.xml"/><Relationship Id="rId6" Type="http://schemas.openxmlformats.org/officeDocument/2006/relationships/tags" Target="../tags/tag643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tags" Target="../tags/tag6434.xml"/><Relationship Id="rId2" Type="http://schemas.openxmlformats.org/officeDocument/2006/relationships/image" Target="../media/image1.png"/><Relationship Id="rId1" Type="http://schemas.openxmlformats.org/officeDocument/2006/relationships/tags" Target="../tags/tag643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8.xml"/><Relationship Id="rId6" Type="http://schemas.openxmlformats.org/officeDocument/2006/relationships/tags" Target="../tags/tag643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tags" Target="../tags/tag6437.xml"/><Relationship Id="rId2" Type="http://schemas.openxmlformats.org/officeDocument/2006/relationships/image" Target="../media/image1.png"/><Relationship Id="rId1" Type="http://schemas.openxmlformats.org/officeDocument/2006/relationships/tags" Target="../tags/tag643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7.xml"/><Relationship Id="rId6" Type="http://schemas.openxmlformats.org/officeDocument/2006/relationships/tags" Target="../tags/tag644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tags" Target="../tags/tag6440.xml"/><Relationship Id="rId2" Type="http://schemas.openxmlformats.org/officeDocument/2006/relationships/image" Target="../media/image1.png"/><Relationship Id="rId1" Type="http://schemas.openxmlformats.org/officeDocument/2006/relationships/tags" Target="../tags/tag64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6.xml"/><Relationship Id="rId6" Type="http://schemas.openxmlformats.org/officeDocument/2006/relationships/tags" Target="../tags/tag644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tags" Target="../tags/tag6443.xml"/><Relationship Id="rId2" Type="http://schemas.openxmlformats.org/officeDocument/2006/relationships/image" Target="../media/image1.png"/><Relationship Id="rId1" Type="http://schemas.openxmlformats.org/officeDocument/2006/relationships/tags" Target="../tags/tag64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7" Type="http://schemas.openxmlformats.org/officeDocument/2006/relationships/tags" Target="../tags/tag644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tags" Target="../tags/tag6446.xml"/><Relationship Id="rId2" Type="http://schemas.openxmlformats.org/officeDocument/2006/relationships/image" Target="../media/image1.png"/><Relationship Id="rId1" Type="http://schemas.openxmlformats.org/officeDocument/2006/relationships/tags" Target="../tags/tag64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7" Type="http://schemas.openxmlformats.org/officeDocument/2006/relationships/tags" Target="../tags/tag645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tags" Target="../tags/tag6450.xml"/><Relationship Id="rId3" Type="http://schemas.openxmlformats.org/officeDocument/2006/relationships/tags" Target="../tags/tag6449.xml"/><Relationship Id="rId2" Type="http://schemas.openxmlformats.org/officeDocument/2006/relationships/image" Target="../media/image1.png"/><Relationship Id="rId1" Type="http://schemas.openxmlformats.org/officeDocument/2006/relationships/tags" Target="../tags/tag644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3.xml"/><Relationship Id="rId6" Type="http://schemas.openxmlformats.org/officeDocument/2006/relationships/tags" Target="../tags/tag645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tags" Target="../tags/tag6453.xml"/><Relationship Id="rId2" Type="http://schemas.openxmlformats.org/officeDocument/2006/relationships/image" Target="../media/image1.png"/><Relationship Id="rId1" Type="http://schemas.openxmlformats.org/officeDocument/2006/relationships/tags" Target="../tags/tag645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7" Type="http://schemas.openxmlformats.org/officeDocument/2006/relationships/tags" Target="../tags/tag6458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tags" Target="../tags/tag6457.xml"/><Relationship Id="rId3" Type="http://schemas.openxmlformats.org/officeDocument/2006/relationships/tags" Target="../tags/tag6456.xml"/><Relationship Id="rId2" Type="http://schemas.openxmlformats.org/officeDocument/2006/relationships/image" Target="../media/image1.png"/><Relationship Id="rId1" Type="http://schemas.openxmlformats.org/officeDocument/2006/relationships/tags" Target="../tags/tag645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7" Type="http://schemas.openxmlformats.org/officeDocument/2006/relationships/tags" Target="../tags/tag6380.xml"/><Relationship Id="rId6" Type="http://schemas.openxmlformats.org/officeDocument/2006/relationships/hyperlink" Target="http://web.stanford.edu/class/ee368/" TargetMode="External"/><Relationship Id="rId5" Type="http://schemas.openxmlformats.org/officeDocument/2006/relationships/image" Target="../media/image3.jpeg"/><Relationship Id="rId4" Type="http://schemas.openxmlformats.org/officeDocument/2006/relationships/tags" Target="../tags/tag6379.xml"/><Relationship Id="rId3" Type="http://schemas.openxmlformats.org/officeDocument/2006/relationships/tags" Target="../tags/tag6378.xml"/><Relationship Id="rId2" Type="http://schemas.openxmlformats.org/officeDocument/2006/relationships/image" Target="../media/image1.png"/><Relationship Id="rId1" Type="http://schemas.openxmlformats.org/officeDocument/2006/relationships/tags" Target="../tags/tag637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1.xml"/><Relationship Id="rId6" Type="http://schemas.openxmlformats.org/officeDocument/2006/relationships/tags" Target="../tags/tag646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tags" Target="../tags/tag6460.xml"/><Relationship Id="rId2" Type="http://schemas.openxmlformats.org/officeDocument/2006/relationships/image" Target="../media/image1.png"/><Relationship Id="rId1" Type="http://schemas.openxmlformats.org/officeDocument/2006/relationships/tags" Target="../tags/tag645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0.xml"/><Relationship Id="rId6" Type="http://schemas.openxmlformats.org/officeDocument/2006/relationships/tags" Target="../tags/tag646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tags" Target="../tags/tag6463.xml"/><Relationship Id="rId2" Type="http://schemas.openxmlformats.org/officeDocument/2006/relationships/image" Target="../media/image1.png"/><Relationship Id="rId1" Type="http://schemas.openxmlformats.org/officeDocument/2006/relationships/tags" Target="../tags/tag646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79.xml"/><Relationship Id="rId6" Type="http://schemas.openxmlformats.org/officeDocument/2006/relationships/tags" Target="../tags/tag646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tags" Target="../tags/tag6466.xml"/><Relationship Id="rId2" Type="http://schemas.openxmlformats.org/officeDocument/2006/relationships/image" Target="../media/image1.png"/><Relationship Id="rId1" Type="http://schemas.openxmlformats.org/officeDocument/2006/relationships/tags" Target="../tags/tag6465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98.xml"/><Relationship Id="rId6" Type="http://schemas.openxmlformats.org/officeDocument/2006/relationships/tags" Target="../tags/tag6470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3" Type="http://schemas.openxmlformats.org/officeDocument/2006/relationships/tags" Target="../tags/tag6469.xml"/><Relationship Id="rId2" Type="http://schemas.openxmlformats.org/officeDocument/2006/relationships/image" Target="../media/image1.png"/><Relationship Id="rId1" Type="http://schemas.openxmlformats.org/officeDocument/2006/relationships/tags" Target="../tags/tag646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7" Type="http://schemas.openxmlformats.org/officeDocument/2006/relationships/tags" Target="../tags/tag6474.xml"/><Relationship Id="rId6" Type="http://schemas.openxmlformats.org/officeDocument/2006/relationships/image" Target="../media/image42.png"/><Relationship Id="rId5" Type="http://schemas.openxmlformats.org/officeDocument/2006/relationships/tags" Target="../tags/tag6473.xml"/><Relationship Id="rId4" Type="http://schemas.openxmlformats.org/officeDocument/2006/relationships/image" Target="../media/image41.jpeg"/><Relationship Id="rId3" Type="http://schemas.openxmlformats.org/officeDocument/2006/relationships/tags" Target="../tags/tag6472.xml"/><Relationship Id="rId2" Type="http://schemas.openxmlformats.org/officeDocument/2006/relationships/image" Target="../media/image1.png"/><Relationship Id="rId1" Type="http://schemas.openxmlformats.org/officeDocument/2006/relationships/tags" Target="../tags/tag6471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36.xml"/><Relationship Id="rId6" Type="http://schemas.openxmlformats.org/officeDocument/2006/relationships/tags" Target="../tags/tag647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3" Type="http://schemas.openxmlformats.org/officeDocument/2006/relationships/tags" Target="../tags/tag6476.xml"/><Relationship Id="rId2" Type="http://schemas.openxmlformats.org/officeDocument/2006/relationships/image" Target="../media/image1.png"/><Relationship Id="rId1" Type="http://schemas.openxmlformats.org/officeDocument/2006/relationships/tags" Target="../tags/tag647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55.xml"/><Relationship Id="rId6" Type="http://schemas.openxmlformats.org/officeDocument/2006/relationships/tags" Target="../tags/tag6480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3" Type="http://schemas.openxmlformats.org/officeDocument/2006/relationships/tags" Target="../tags/tag6479.xml"/><Relationship Id="rId2" Type="http://schemas.openxmlformats.org/officeDocument/2006/relationships/image" Target="../media/image1.png"/><Relationship Id="rId1" Type="http://schemas.openxmlformats.org/officeDocument/2006/relationships/tags" Target="../tags/tag647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485.xml"/><Relationship Id="rId8" Type="http://schemas.openxmlformats.org/officeDocument/2006/relationships/tags" Target="../tags/tag6484.xml"/><Relationship Id="rId7" Type="http://schemas.openxmlformats.org/officeDocument/2006/relationships/tags" Target="../tags/tag648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tags" Target="../tags/tag6482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474.xml"/><Relationship Id="rId1" Type="http://schemas.openxmlformats.org/officeDocument/2006/relationships/tags" Target="../tags/tag648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3.xml"/><Relationship Id="rId8" Type="http://schemas.openxmlformats.org/officeDocument/2006/relationships/tags" Target="../tags/tag6491.xml"/><Relationship Id="rId7" Type="http://schemas.openxmlformats.org/officeDocument/2006/relationships/image" Target="../media/image50.jpeg"/><Relationship Id="rId6" Type="http://schemas.openxmlformats.org/officeDocument/2006/relationships/tags" Target="../tags/tag6490.xml"/><Relationship Id="rId5" Type="http://schemas.openxmlformats.org/officeDocument/2006/relationships/tags" Target="../tags/tag6489.xml"/><Relationship Id="rId4" Type="http://schemas.openxmlformats.org/officeDocument/2006/relationships/tags" Target="../tags/tag6488.xml"/><Relationship Id="rId3" Type="http://schemas.openxmlformats.org/officeDocument/2006/relationships/tags" Target="../tags/tag6487.xml"/><Relationship Id="rId2" Type="http://schemas.openxmlformats.org/officeDocument/2006/relationships/image" Target="../media/image1.png"/><Relationship Id="rId1" Type="http://schemas.openxmlformats.org/officeDocument/2006/relationships/tags" Target="../tags/tag648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7" Type="http://schemas.openxmlformats.org/officeDocument/2006/relationships/tags" Target="../tags/tag6496.xml"/><Relationship Id="rId6" Type="http://schemas.openxmlformats.org/officeDocument/2006/relationships/image" Target="../media/image51.png"/><Relationship Id="rId5" Type="http://schemas.openxmlformats.org/officeDocument/2006/relationships/tags" Target="../tags/tag6495.xml"/><Relationship Id="rId4" Type="http://schemas.openxmlformats.org/officeDocument/2006/relationships/tags" Target="../tags/tag6494.xml"/><Relationship Id="rId3" Type="http://schemas.openxmlformats.org/officeDocument/2006/relationships/tags" Target="../tags/tag6493.xml"/><Relationship Id="rId2" Type="http://schemas.openxmlformats.org/officeDocument/2006/relationships/image" Target="../media/image1.png"/><Relationship Id="rId1" Type="http://schemas.openxmlformats.org/officeDocument/2006/relationships/tags" Target="../tags/tag649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388.xml"/><Relationship Id="rId8" Type="http://schemas.openxmlformats.org/officeDocument/2006/relationships/tags" Target="../tags/tag6387.xml"/><Relationship Id="rId7" Type="http://schemas.openxmlformats.org/officeDocument/2006/relationships/tags" Target="../tags/tag6386.xml"/><Relationship Id="rId6" Type="http://schemas.openxmlformats.org/officeDocument/2006/relationships/tags" Target="../tags/tag6385.xml"/><Relationship Id="rId5" Type="http://schemas.openxmlformats.org/officeDocument/2006/relationships/tags" Target="../tags/tag6384.xml"/><Relationship Id="rId4" Type="http://schemas.openxmlformats.org/officeDocument/2006/relationships/tags" Target="../tags/tag6383.xml"/><Relationship Id="rId31" Type="http://schemas.openxmlformats.org/officeDocument/2006/relationships/slideLayout" Target="../slideLayouts/slideLayout55.xml"/><Relationship Id="rId30" Type="http://schemas.openxmlformats.org/officeDocument/2006/relationships/tags" Target="../tags/tag6408.xml"/><Relationship Id="rId3" Type="http://schemas.openxmlformats.org/officeDocument/2006/relationships/tags" Target="../tags/tag6382.xml"/><Relationship Id="rId29" Type="http://schemas.openxmlformats.org/officeDocument/2006/relationships/image" Target="../media/image2.png"/><Relationship Id="rId28" Type="http://schemas.openxmlformats.org/officeDocument/2006/relationships/tags" Target="../tags/tag6407.xml"/><Relationship Id="rId27" Type="http://schemas.openxmlformats.org/officeDocument/2006/relationships/tags" Target="../tags/tag6406.xml"/><Relationship Id="rId26" Type="http://schemas.openxmlformats.org/officeDocument/2006/relationships/tags" Target="../tags/tag6405.xml"/><Relationship Id="rId25" Type="http://schemas.openxmlformats.org/officeDocument/2006/relationships/tags" Target="../tags/tag6404.xml"/><Relationship Id="rId24" Type="http://schemas.openxmlformats.org/officeDocument/2006/relationships/tags" Target="../tags/tag6403.xml"/><Relationship Id="rId23" Type="http://schemas.openxmlformats.org/officeDocument/2006/relationships/tags" Target="../tags/tag6402.xml"/><Relationship Id="rId22" Type="http://schemas.openxmlformats.org/officeDocument/2006/relationships/tags" Target="../tags/tag6401.xml"/><Relationship Id="rId21" Type="http://schemas.openxmlformats.org/officeDocument/2006/relationships/tags" Target="../tags/tag6400.xml"/><Relationship Id="rId20" Type="http://schemas.openxmlformats.org/officeDocument/2006/relationships/tags" Target="../tags/tag6399.xml"/><Relationship Id="rId2" Type="http://schemas.openxmlformats.org/officeDocument/2006/relationships/image" Target="../media/image4.jpeg"/><Relationship Id="rId19" Type="http://schemas.openxmlformats.org/officeDocument/2006/relationships/tags" Target="../tags/tag6398.xml"/><Relationship Id="rId18" Type="http://schemas.openxmlformats.org/officeDocument/2006/relationships/tags" Target="../tags/tag6397.xml"/><Relationship Id="rId17" Type="http://schemas.openxmlformats.org/officeDocument/2006/relationships/tags" Target="../tags/tag6396.xml"/><Relationship Id="rId16" Type="http://schemas.openxmlformats.org/officeDocument/2006/relationships/tags" Target="../tags/tag6395.xml"/><Relationship Id="rId15" Type="http://schemas.openxmlformats.org/officeDocument/2006/relationships/tags" Target="../tags/tag6394.xml"/><Relationship Id="rId14" Type="http://schemas.openxmlformats.org/officeDocument/2006/relationships/tags" Target="../tags/tag6393.xml"/><Relationship Id="rId13" Type="http://schemas.openxmlformats.org/officeDocument/2006/relationships/tags" Target="../tags/tag6392.xml"/><Relationship Id="rId12" Type="http://schemas.openxmlformats.org/officeDocument/2006/relationships/tags" Target="../tags/tag6391.xml"/><Relationship Id="rId11" Type="http://schemas.openxmlformats.org/officeDocument/2006/relationships/tags" Target="../tags/tag6390.xml"/><Relationship Id="rId10" Type="http://schemas.openxmlformats.org/officeDocument/2006/relationships/tags" Target="../tags/tag6389.xml"/><Relationship Id="rId1" Type="http://schemas.openxmlformats.org/officeDocument/2006/relationships/tags" Target="../tags/tag638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31.xml"/><Relationship Id="rId6" Type="http://schemas.openxmlformats.org/officeDocument/2006/relationships/tags" Target="../tags/tag6500.xml"/><Relationship Id="rId5" Type="http://schemas.openxmlformats.org/officeDocument/2006/relationships/image" Target="../media/image52.png"/><Relationship Id="rId4" Type="http://schemas.openxmlformats.org/officeDocument/2006/relationships/tags" Target="../tags/tag6499.xml"/><Relationship Id="rId3" Type="http://schemas.openxmlformats.org/officeDocument/2006/relationships/tags" Target="../tags/tag6498.xml"/><Relationship Id="rId2" Type="http://schemas.openxmlformats.org/officeDocument/2006/relationships/image" Target="../media/image1.png"/><Relationship Id="rId1" Type="http://schemas.openxmlformats.org/officeDocument/2006/relationships/tags" Target="../tags/tag649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5.xml"/><Relationship Id="rId4" Type="http://schemas.openxmlformats.org/officeDocument/2006/relationships/tags" Target="../tags/tag6411.xml"/><Relationship Id="rId3" Type="http://schemas.openxmlformats.org/officeDocument/2006/relationships/tags" Target="../tags/tag6410.xml"/><Relationship Id="rId2" Type="http://schemas.openxmlformats.org/officeDocument/2006/relationships/image" Target="../media/image1.png"/><Relationship Id="rId1" Type="http://schemas.openxmlformats.org/officeDocument/2006/relationships/tags" Target="../tags/tag640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4.xml"/><Relationship Id="rId4" Type="http://schemas.openxmlformats.org/officeDocument/2006/relationships/tags" Target="../tags/tag6414.xml"/><Relationship Id="rId3" Type="http://schemas.openxmlformats.org/officeDocument/2006/relationships/tags" Target="../tags/tag6413.xml"/><Relationship Id="rId2" Type="http://schemas.openxmlformats.org/officeDocument/2006/relationships/image" Target="../media/image1.png"/><Relationship Id="rId1" Type="http://schemas.openxmlformats.org/officeDocument/2006/relationships/tags" Target="../tags/tag64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17.xml"/><Relationship Id="rId3" Type="http://schemas.openxmlformats.org/officeDocument/2006/relationships/tags" Target="../tags/tag6416.xml"/><Relationship Id="rId2" Type="http://schemas.openxmlformats.org/officeDocument/2006/relationships/image" Target="../media/image1.png"/><Relationship Id="rId1" Type="http://schemas.openxmlformats.org/officeDocument/2006/relationships/tags" Target="../tags/tag64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8" Type="http://schemas.openxmlformats.org/officeDocument/2006/relationships/tags" Target="../tags/tag6420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tags" Target="../tags/tag6419.xml"/><Relationship Id="rId2" Type="http://schemas.openxmlformats.org/officeDocument/2006/relationships/image" Target="../media/image1.png"/><Relationship Id="rId1" Type="http://schemas.openxmlformats.org/officeDocument/2006/relationships/tags" Target="../tags/tag64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6.xml"/><Relationship Id="rId6" Type="http://schemas.openxmlformats.org/officeDocument/2006/relationships/tags" Target="../tags/tag642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tags" Target="../tags/tag6422.xml"/><Relationship Id="rId2" Type="http://schemas.openxmlformats.org/officeDocument/2006/relationships/image" Target="../media/image1.png"/><Relationship Id="rId1" Type="http://schemas.openxmlformats.org/officeDocument/2006/relationships/tags" Target="../tags/tag642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2.xml"/><Relationship Id="rId6" Type="http://schemas.openxmlformats.org/officeDocument/2006/relationships/tags" Target="../tags/tag642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tags" Target="../tags/tag6425.xml"/><Relationship Id="rId2" Type="http://schemas.openxmlformats.org/officeDocument/2006/relationships/image" Target="../media/image1.png"/><Relationship Id="rId1" Type="http://schemas.openxmlformats.org/officeDocument/2006/relationships/tags" Target="../tags/tag64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579120" y="3783965"/>
            <a:ext cx="7376795" cy="1690370"/>
          </a:xfrm>
        </p:spPr>
        <p:txBody>
          <a:bodyPr>
            <a:noAutofit/>
          </a:bodyPr>
          <a:p>
            <a:pPr marL="0" lvl="0"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王勇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13858595698,wangyong@hdu.edu.cn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>
              <a:buNone/>
            </a:pPr>
            <a:r>
              <a:rPr lang="en-US" altLang="zh-CN" sz="2400">
                <a:solidFill>
                  <a:schemeClr val="dk1">
                    <a:lumMod val="85000"/>
                    <a:lumOff val="15000"/>
                  </a:schemeClr>
                </a:solidFill>
              </a:rPr>
              <a:t>2021.9</a:t>
            </a:r>
            <a:endParaRPr lang="en-US" altLang="zh-CN" sz="2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300" dirty="0">
                <a:solidFill>
                  <a:schemeClr val="accent1"/>
                </a:solidFill>
              </a:rPr>
              <a:t>数字图像</a:t>
            </a:r>
            <a:r>
              <a:rPr lang="zh-CN" altLang="en-US" sz="6300" dirty="0">
                <a:solidFill>
                  <a:schemeClr val="accent1"/>
                </a:solidFill>
              </a:rPr>
              <a:t>处理</a:t>
            </a:r>
            <a:endParaRPr lang="zh-CN" altLang="en-US" sz="6300" dirty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45" y="1778000"/>
            <a:ext cx="10314305" cy="247269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67715" y="953770"/>
            <a:ext cx="98659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数字图像处理应用的一些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领域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43915" y="4356100"/>
            <a:ext cx="9248140" cy="16738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波：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各种波长传播的正弦波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Or: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无质量的粒子流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每个粒子以波的形式传播并以光速运动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每个粒子包含一定的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（或一束）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能量，每束能量称为一个光子</a:t>
            </a:r>
            <a:endParaRPr lang="en-US" altLang="zh-CN" sz="20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endParaRPr lang="en-US" altLang="zh-CN" sz="20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3646170"/>
            <a:ext cx="7896860" cy="567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740" y="1588135"/>
            <a:ext cx="10243185" cy="225933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5620" y="4175760"/>
            <a:ext cx="5472430" cy="312928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988050" y="4544695"/>
            <a:ext cx="3968750" cy="19564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1.3.1    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Gamma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射线成像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1.3.2    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射线成像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1.3.3 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紫外波段成像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1.3.4 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可见光和红外波段成像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1.3.5 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微波波段成像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1.3.6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无线电波段成像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2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1.3.7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其他成像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方式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7400" y="786130"/>
            <a:ext cx="9788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1.3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数字图像处理应用的一些领域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3397250"/>
            <a:ext cx="7896860" cy="5676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0" y="1492250"/>
            <a:ext cx="5779135" cy="5524500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767715" y="797560"/>
            <a:ext cx="4763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1.3.1  Gamma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射线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0" y="3092450"/>
            <a:ext cx="3647440" cy="1019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4300" y="1797050"/>
            <a:ext cx="3971925" cy="479552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424815" y="1874520"/>
            <a:ext cx="394779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228600" algn="l"/>
                <a:tab pos="1930400" algn="l"/>
                <a:tab pos="3543300" algn="l"/>
                <a:tab pos="3975100" algn="l"/>
              </a:tabLst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医学诊断、工业、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天文学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7560" y="925830"/>
            <a:ext cx="5339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1.3.2  X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射线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3321050"/>
            <a:ext cx="4859655" cy="12814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1644650"/>
            <a:ext cx="3505835" cy="552069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774065" y="911225"/>
            <a:ext cx="65436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1.3.3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紫外波段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0" y="1720850"/>
            <a:ext cx="3552825" cy="121221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光刻、工业检测、显微方法、激光、生物成像、天文观测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…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9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3702050"/>
            <a:ext cx="5164455" cy="5575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0215" y="1235710"/>
            <a:ext cx="7309485" cy="614807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67715" y="925195"/>
            <a:ext cx="75571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1.3.4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可见和红外波段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55955" y="2778125"/>
            <a:ext cx="3088005" cy="12763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en-US" altLang="zh-CN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r>
              <a:rPr lang="en-US" altLang="zh-CN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): </a:t>
            </a:r>
            <a:endParaRPr lang="en-US" altLang="zh-CN" sz="20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光显微、天文学、遥感、工业、执法和机器人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610" y="6445250"/>
            <a:ext cx="7324090" cy="10102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 l="-1" t="11794" r="2266"/>
          <a:stretch>
            <a:fillRect/>
          </a:stretch>
        </p:blipFill>
        <p:spPr bwMode="auto">
          <a:xfrm>
            <a:off x="768350" y="752475"/>
            <a:ext cx="9277350" cy="395986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2374900" y="425450"/>
            <a:ext cx="211709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多光谱</a:t>
            </a:r>
            <a:r>
              <a:rPr lang="zh-CN" altLang="en-US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4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038860" y="431165"/>
            <a:ext cx="11461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遥感</a:t>
            </a:r>
            <a:endParaRPr lang="zh-CN" altLang="en-US" sz="32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85" y="4326890"/>
            <a:ext cx="9264015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" y="4845050"/>
            <a:ext cx="9116060" cy="20256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774191" y="348995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3300" y="1263015"/>
            <a:ext cx="6592570" cy="50927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1003300" y="431165"/>
            <a:ext cx="14224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气象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观测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835900" y="5135245"/>
            <a:ext cx="1988185" cy="5378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NOAA: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美国国家海洋和大气</a:t>
            </a:r>
            <a:r>
              <a:rPr lang="zh-CN" altLang="en-US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观测局</a:t>
            </a:r>
            <a:endParaRPr lang="zh-CN" altLang="en-US" sz="16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730250"/>
            <a:ext cx="7576185" cy="4622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98980" y="1243965"/>
            <a:ext cx="8296275" cy="5690235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1137920" y="406400"/>
            <a:ext cx="296037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红外波段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806450"/>
            <a:ext cx="5415280" cy="3143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774191" y="348995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41500" y="1263650"/>
            <a:ext cx="6613525" cy="543052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774065" y="730250"/>
            <a:ext cx="734758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工业产品的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检测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6694170"/>
            <a:ext cx="5591175" cy="8572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3"/>
          <p:cNvSpPr/>
          <p:nvPr>
            <p:custDataLst>
              <p:tags r:id="rId4"/>
            </p:custDataLst>
          </p:nvPr>
        </p:nvSpPr>
        <p:spPr>
          <a:xfrm>
            <a:off x="2347404" y="1311021"/>
            <a:ext cx="6119812" cy="519112"/>
          </a:xfrm>
          <a:custGeom>
            <a:avLst/>
            <a:gdLst>
              <a:gd name="connsiteX0" fmla="*/ 0 w 6119812"/>
              <a:gd name="connsiteY0" fmla="*/ 519112 h 519112"/>
              <a:gd name="connsiteX1" fmla="*/ 6119812 w 6119812"/>
              <a:gd name="connsiteY1" fmla="*/ 519112 h 519112"/>
              <a:gd name="connsiteX2" fmla="*/ 6119812 w 6119812"/>
              <a:gd name="connsiteY2" fmla="*/ 0 h 519112"/>
              <a:gd name="connsiteX3" fmla="*/ 0 w 6119812"/>
              <a:gd name="connsiteY3" fmla="*/ 0 h 519112"/>
              <a:gd name="connsiteX4" fmla="*/ 0 w 6119812"/>
              <a:gd name="connsiteY4" fmla="*/ 519112 h 519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19812" h="519112">
                <a:moveTo>
                  <a:pt x="0" y="519112"/>
                </a:moveTo>
                <a:lnTo>
                  <a:pt x="6119812" y="519112"/>
                </a:lnTo>
                <a:lnTo>
                  <a:pt x="6119812" y="0"/>
                </a:lnTo>
                <a:lnTo>
                  <a:pt x="0" y="0"/>
                </a:lnTo>
                <a:lnTo>
                  <a:pt x="0" y="5191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6600" y="1143000"/>
            <a:ext cx="1600200" cy="8128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622300" y="1482347"/>
            <a:ext cx="5898515" cy="3790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indent="0" defTabSz="0" fontAlgn="auto">
              <a:lnSpc>
                <a:spcPts val="26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课本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69900" y="3397250"/>
            <a:ext cx="8589095" cy="25692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361950" indent="-276225">
              <a:lnSpc>
                <a:spcPct val="105000"/>
              </a:lnSpc>
              <a:spcBef>
                <a:spcPts val="580"/>
              </a:spcBef>
              <a:buFont typeface="Wingdings 2" panose="05020102010507070707"/>
              <a:buChar char=""/>
              <a:defRPr/>
            </a:pPr>
            <a:r>
              <a:rPr kumimoji="1"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R. C. Gonzalez, R. E. Woods 著 阮秋琦，阮宇智 译，数字图像处理（第四版），电子工业出版社，2020.5。</a:t>
            </a:r>
            <a:r>
              <a:rPr kumimoji="1"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（中文教材）</a:t>
            </a:r>
            <a:endParaRPr kumimoji="1"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61950" indent="-276225">
              <a:lnSpc>
                <a:spcPct val="105000"/>
              </a:lnSpc>
              <a:spcBef>
                <a:spcPts val="580"/>
              </a:spcBef>
              <a:buFont typeface="Wingdings 2" panose="05020102010507070707"/>
              <a:buChar char=""/>
              <a:defRPr/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hlinkClick r:id="rId6"/>
              </a:rPr>
              <a:t>http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hlinkClick r:id="rId6"/>
              </a:rPr>
              <a:t>://web.stanford.edu/class/ee368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hlinkClick r:id="rId6"/>
              </a:rPr>
              <a:t>/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6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7830" y="1492250"/>
            <a:ext cx="6774815" cy="5107305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30" y="425450"/>
            <a:ext cx="6061075" cy="9709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22310"/>
          <a:stretch>
            <a:fillRect/>
          </a:stretch>
        </p:blipFill>
        <p:spPr bwMode="auto">
          <a:xfrm>
            <a:off x="2527300" y="2025650"/>
            <a:ext cx="6087745" cy="3390265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843915" y="786130"/>
            <a:ext cx="785304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1.3.5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微波波段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060700" y="1492250"/>
            <a:ext cx="41636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主要应用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雷达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探测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984500" y="6292850"/>
            <a:ext cx="6008370" cy="2120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300"/>
              </a:lnSpc>
            </a:pPr>
            <a:r>
              <a:rPr lang="zh-CN" altLang="en-US" sz="1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山峰的海拔高度是</a:t>
            </a:r>
            <a:r>
              <a:rPr lang="en-US" altLang="zh-CN" sz="1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5800m</a:t>
            </a: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山谷的海拔高度约为</a:t>
            </a: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4300m</a:t>
            </a:r>
            <a:endParaRPr lang="en-US" altLang="zh-CN" sz="14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300" y="5547360"/>
            <a:ext cx="5799455" cy="393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698625"/>
            <a:ext cx="9502140" cy="451104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67715" y="896620"/>
            <a:ext cx="822325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1.3.6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无线电波的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376045" y="1321435"/>
            <a:ext cx="800798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主要应用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医学和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天文学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079500" y="6369050"/>
            <a:ext cx="9198610" cy="5200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3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MRI: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磁共振成像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病人组织发射的相应无线电波脉冲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5302250"/>
            <a:ext cx="9394190" cy="7785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17349"/>
          <a:stretch>
            <a:fillRect/>
          </a:stretch>
        </p:blipFill>
        <p:spPr bwMode="auto">
          <a:xfrm>
            <a:off x="1917700" y="3244850"/>
            <a:ext cx="7124065" cy="375285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67715" y="668655"/>
            <a:ext cx="799528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1.3.7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其他成像方式的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例子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320165" y="1250315"/>
            <a:ext cx="80524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声波成像，电子显微成像，合成（计算机生成）图像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...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214755" y="1873250"/>
            <a:ext cx="9086215" cy="7766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声音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应用于地质勘探、工业和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医学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0" y="2635250"/>
            <a:ext cx="4782185" cy="62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3100" y="1949450"/>
            <a:ext cx="7110730" cy="5319395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767715" y="622935"/>
            <a:ext cx="9270365" cy="8534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2100"/>
              </a:lnSpc>
              <a:tabLst>
                <a:tab pos="2527300" algn="l"/>
                <a:tab pos="3378200" algn="l"/>
                <a:tab pos="3403600" algn="l"/>
                <a:tab pos="3594100" algn="l"/>
              </a:tabLst>
            </a:pPr>
            <a:r>
              <a:rPr lang="zh-CN" altLang="en-US" sz="2800" b="1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超声波成像</a:t>
            </a: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endParaRPr lang="en-US" altLang="zh-CN" sz="28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  <a:tabLst>
                <a:tab pos="2527300" algn="l"/>
                <a:tab pos="3378200" algn="l"/>
                <a:tab pos="3403600" algn="l"/>
                <a:tab pos="3594100" algn="l"/>
              </a:tabLst>
            </a:pPr>
            <a:endParaRPr lang="en-US" altLang="zh-CN" sz="28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  <a:tabLst>
                <a:tab pos="2527300" algn="l"/>
                <a:tab pos="3378200" algn="l"/>
                <a:tab pos="3403600" algn="l"/>
                <a:tab pos="3594100" algn="l"/>
              </a:tabLst>
            </a:pP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e.g. </a:t>
            </a: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医学</a:t>
            </a: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妇产科</a:t>
            </a: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):</a:t>
            </a: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胎儿</a:t>
            </a: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成像</a:t>
            </a:r>
            <a:endParaRPr lang="zh-CN" altLang="en-US" sz="28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>
            <p:custDataLst>
              <p:tags r:id="rId5"/>
            </p:custDataLst>
          </p:nvPr>
        </p:nvSpPr>
        <p:spPr>
          <a:xfrm>
            <a:off x="5708015" y="6565900"/>
            <a:ext cx="4953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495300" algn="l"/>
              </a:tabLst>
            </a:pPr>
            <a:r>
              <a:rPr lang="en-US" altLang="zh-CN" dirty="0" smtClean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900" dirty="0" smtClean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9240" y="2107565"/>
            <a:ext cx="2708275" cy="2540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 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高频声波进入人体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 to 5 MHz)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穿过人体撞击组织之间的边界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反射波进入探头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显示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回波的距离和强度，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2-D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0">
              <a:lnSpc>
                <a:spcPts val="23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1416050"/>
            <a:ext cx="5929630" cy="609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4605" y="1400175"/>
            <a:ext cx="8122285" cy="34290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767715" y="586740"/>
            <a:ext cx="895477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b="1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电子显微成像</a:t>
            </a:r>
            <a:r>
              <a:rPr lang="en-US" altLang="zh-CN" sz="2800" b="1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用聚焦的电子束代替光束对样本成像</a:t>
            </a:r>
            <a:endParaRPr lang="en-US" altLang="zh-CN" sz="28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073650"/>
            <a:ext cx="7546340" cy="15760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5500" y="2787650"/>
            <a:ext cx="5838825" cy="40767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74065" y="715645"/>
            <a:ext cx="639699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i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计算机生成</a:t>
            </a:r>
            <a:r>
              <a:rPr lang="zh-CN" altLang="en-US" sz="2800" i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2800" i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72490" y="1239520"/>
            <a:ext cx="8257540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分形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根据基本的数据规则进行基本模式的迭代复制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93700" y="1949450"/>
            <a:ext cx="2919095" cy="1423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医学训练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刑事法医学，特效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…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1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6902450"/>
            <a:ext cx="6777355" cy="5384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69900"/>
            <a:ext cx="1282700" cy="1498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4085" y="1899285"/>
            <a:ext cx="3990340" cy="399034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99100" y="2025650"/>
            <a:ext cx="4787900" cy="374523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914400" y="834390"/>
            <a:ext cx="815721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800" i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计算机生成图像</a:t>
            </a:r>
            <a:endParaRPr lang="en-US" altLang="zh-CN" sz="2800" b="1" i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803900" y="1610360"/>
            <a:ext cx="443611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2654300" algn="l"/>
              </a:tabLst>
            </a:pPr>
            <a:r>
              <a:rPr lang="en-US" altLang="zh-CN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CGI: Computer-Generated Imagery</a:t>
            </a:r>
            <a:endParaRPr lang="en-US" altLang="zh-CN" sz="20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327785" y="5605780"/>
            <a:ext cx="1633855" cy="2120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3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2004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R.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C.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Gonzalez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&amp;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104255" y="6718935"/>
            <a:ext cx="5212080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© 1991 Universal Studios</a:t>
            </a:r>
            <a:endParaRPr lang="en-US" altLang="zh-CN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934085" y="5889625"/>
            <a:ext cx="4292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1992–2008 Dreamworks SKGR. E. Woods</a:t>
            </a:r>
            <a:endParaRPr lang="en-US" altLang="zh-CN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774191" y="348995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3"/>
          <p:cNvSpPr/>
          <p:nvPr>
            <p:custDataLst>
              <p:tags r:id="rId5"/>
            </p:custDataLst>
          </p:nvPr>
        </p:nvSpPr>
        <p:spPr>
          <a:xfrm>
            <a:off x="6272479" y="6899223"/>
            <a:ext cx="3645713" cy="307771"/>
          </a:xfrm>
          <a:custGeom>
            <a:avLst/>
            <a:gdLst>
              <a:gd name="connsiteX0" fmla="*/ 0 w 3645713"/>
              <a:gd name="connsiteY0" fmla="*/ 307771 h 307771"/>
              <a:gd name="connsiteX1" fmla="*/ 3645713 w 3645713"/>
              <a:gd name="connsiteY1" fmla="*/ 307771 h 307771"/>
              <a:gd name="connsiteX2" fmla="*/ 3645713 w 3645713"/>
              <a:gd name="connsiteY2" fmla="*/ 0 h 307771"/>
              <a:gd name="connsiteX3" fmla="*/ 0 w 3645713"/>
              <a:gd name="connsiteY3" fmla="*/ 0 h 307771"/>
              <a:gd name="connsiteX4" fmla="*/ 0 w 3645713"/>
              <a:gd name="connsiteY4" fmla="*/ 307771 h 3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5713" h="307771">
                <a:moveTo>
                  <a:pt x="0" y="307771"/>
                </a:moveTo>
                <a:lnTo>
                  <a:pt x="3645713" y="307771"/>
                </a:lnTo>
                <a:lnTo>
                  <a:pt x="3645713" y="0"/>
                </a:lnTo>
                <a:lnTo>
                  <a:pt x="0" y="0"/>
                </a:lnTo>
                <a:lnTo>
                  <a:pt x="0" y="307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3"/>
          <p:cNvSpPr/>
          <p:nvPr>
            <p:custDataLst>
              <p:tags r:id="rId6"/>
            </p:custDataLst>
          </p:nvPr>
        </p:nvSpPr>
        <p:spPr>
          <a:xfrm>
            <a:off x="774191" y="1050671"/>
            <a:ext cx="9144000" cy="822325"/>
          </a:xfrm>
          <a:custGeom>
            <a:avLst/>
            <a:gdLst>
              <a:gd name="connsiteX0" fmla="*/ 0 w 9144000"/>
              <a:gd name="connsiteY0" fmla="*/ 822324 h 822325"/>
              <a:gd name="connsiteX1" fmla="*/ 9144000 w 9144000"/>
              <a:gd name="connsiteY1" fmla="*/ 822324 h 822325"/>
              <a:gd name="connsiteX2" fmla="*/ 9144000 w 9144000"/>
              <a:gd name="connsiteY2" fmla="*/ 0 h 822325"/>
              <a:gd name="connsiteX3" fmla="*/ 0 w 9144000"/>
              <a:gd name="connsiteY3" fmla="*/ 0 h 822325"/>
              <a:gd name="connsiteX4" fmla="*/ 0 w 9144000"/>
              <a:gd name="connsiteY4" fmla="*/ 822324 h 822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822325">
                <a:moveTo>
                  <a:pt x="0" y="822324"/>
                </a:moveTo>
                <a:lnTo>
                  <a:pt x="9144000" y="822324"/>
                </a:lnTo>
                <a:lnTo>
                  <a:pt x="9144000" y="0"/>
                </a:lnTo>
                <a:lnTo>
                  <a:pt x="0" y="0"/>
                </a:lnTo>
                <a:lnTo>
                  <a:pt x="0" y="82232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/>
          <a:srcRect l="-1" t="17214" r="-1143"/>
          <a:stretch>
            <a:fillRect/>
          </a:stretch>
        </p:blipFill>
        <p:spPr bwMode="auto">
          <a:xfrm>
            <a:off x="875664" y="1051560"/>
            <a:ext cx="9043035" cy="569849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774191" y="348995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3"/>
          <p:cNvSpPr/>
          <p:nvPr>
            <p:custDataLst>
              <p:tags r:id="rId5"/>
            </p:custDataLst>
          </p:nvPr>
        </p:nvSpPr>
        <p:spPr>
          <a:xfrm>
            <a:off x="8756142" y="4420933"/>
            <a:ext cx="1006475" cy="274637"/>
          </a:xfrm>
          <a:custGeom>
            <a:avLst/>
            <a:gdLst>
              <a:gd name="connsiteX0" fmla="*/ 0 w 1006475"/>
              <a:gd name="connsiteY0" fmla="*/ 274637 h 274637"/>
              <a:gd name="connsiteX1" fmla="*/ 1006475 w 1006475"/>
              <a:gd name="connsiteY1" fmla="*/ 274637 h 274637"/>
              <a:gd name="connsiteX2" fmla="*/ 1006475 w 1006475"/>
              <a:gd name="connsiteY2" fmla="*/ 0 h 274637"/>
              <a:gd name="connsiteX3" fmla="*/ 0 w 1006475"/>
              <a:gd name="connsiteY3" fmla="*/ 0 h 274637"/>
              <a:gd name="connsiteX4" fmla="*/ 0 w 1006475"/>
              <a:gd name="connsiteY4" fmla="*/ 274637 h 274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6475" h="274637">
                <a:moveTo>
                  <a:pt x="0" y="274637"/>
                </a:moveTo>
                <a:lnTo>
                  <a:pt x="1006475" y="274637"/>
                </a:lnTo>
                <a:lnTo>
                  <a:pt x="1006475" y="0"/>
                </a:lnTo>
                <a:lnTo>
                  <a:pt x="0" y="0"/>
                </a:lnTo>
                <a:lnTo>
                  <a:pt x="0" y="2746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065" y="839470"/>
            <a:ext cx="98926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1.4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数字图像处理的基本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步骤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1187450"/>
            <a:ext cx="7378065" cy="56883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46600" y="1143000"/>
            <a:ext cx="1600200" cy="812800"/>
          </a:xfrm>
          <a:prstGeom prst="rect">
            <a:avLst/>
          </a:prstGeom>
          <a:noFill/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590364" y="1300893"/>
            <a:ext cx="1970371" cy="89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00" tIns="40100" rIns="80200" bIns="0" anchor="b" anchorCtr="0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主要内容</a:t>
            </a:r>
            <a:endParaRPr lang="zh-CN" altLang="en-US" sz="4200" b="1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590363" y="2385195"/>
            <a:ext cx="1682079" cy="459864"/>
          </a:xfrm>
          <a:prstGeom prst="rect">
            <a:avLst/>
          </a:prstGeom>
        </p:spPr>
        <p:txBody>
          <a:bodyPr wrap="square" lIns="80200" tIns="0" rIns="80200" bIns="40100" anchor="t" anchorCtr="0">
            <a:normAutofit/>
          </a:bodyPr>
          <a:lstStyle/>
          <a:p>
            <a:r>
              <a:rPr lang="en-US" altLang="zh-CN" sz="210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CONTENT</a:t>
            </a:r>
            <a:endParaRPr lang="en-US" altLang="zh-CN" sz="210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79703" y="3929354"/>
            <a:ext cx="951304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1052802" y="3693156"/>
            <a:ext cx="472396" cy="4723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1166208" y="3807527"/>
            <a:ext cx="245584" cy="243653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518160" y="4317739"/>
            <a:ext cx="1418590" cy="1110615"/>
          </a:xfrm>
          <a:prstGeom prst="rect">
            <a:avLst/>
          </a:prstGeom>
          <a:noFill/>
        </p:spPr>
        <p:txBody>
          <a:bodyPr wrap="square" lIns="80200" tIns="40100" rIns="8020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数字图像处理介绍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2671691" y="3693156"/>
            <a:ext cx="472396" cy="472396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10"/>
            </p:custDataLst>
          </p:nvPr>
        </p:nvSpPr>
        <p:spPr>
          <a:xfrm>
            <a:off x="2785097" y="3829843"/>
            <a:ext cx="245584" cy="199022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6 h 491003"/>
              <a:gd name="connsiteX3" fmla="*/ 383965 w 605874"/>
              <a:gd name="connsiteY3" fmla="*/ 332086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6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6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7 h 491003"/>
              <a:gd name="connsiteX31" fmla="*/ 434414 w 605874"/>
              <a:gd name="connsiteY31" fmla="*/ 64317 h 491003"/>
              <a:gd name="connsiteX32" fmla="*/ 339234 w 605874"/>
              <a:gd name="connsiteY32" fmla="*/ 74097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7 h 491003"/>
              <a:gd name="connsiteX37" fmla="*/ 171461 w 605874"/>
              <a:gd name="connsiteY37" fmla="*/ 64317 h 491003"/>
              <a:gd name="connsiteX38" fmla="*/ 76282 w 605874"/>
              <a:gd name="connsiteY38" fmla="*/ 74097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6"/>
                </a:cubicBezTo>
                <a:cubicBezTo>
                  <a:pt x="289811" y="367868"/>
                  <a:pt x="348124" y="367868"/>
                  <a:pt x="383965" y="332086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6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5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6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3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7"/>
                </a:lnTo>
                <a:cubicBezTo>
                  <a:pt x="497905" y="67654"/>
                  <a:pt x="465986" y="64317"/>
                  <a:pt x="434414" y="64317"/>
                </a:cubicBezTo>
                <a:cubicBezTo>
                  <a:pt x="402841" y="64317"/>
                  <a:pt x="370922" y="67654"/>
                  <a:pt x="339234" y="74097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7"/>
                </a:lnTo>
                <a:cubicBezTo>
                  <a:pt x="234837" y="67654"/>
                  <a:pt x="202918" y="64317"/>
                  <a:pt x="171461" y="64317"/>
                </a:cubicBezTo>
                <a:cubicBezTo>
                  <a:pt x="139888" y="64317"/>
                  <a:pt x="107970" y="67654"/>
                  <a:pt x="76282" y="74097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3" y="357716"/>
                  <a:pt x="195313" y="358061"/>
                </a:cubicBezTo>
                <a:cubicBezTo>
                  <a:pt x="198885" y="362663"/>
                  <a:pt x="202803" y="367035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7" y="6213"/>
                  <a:pt x="143921" y="0"/>
                  <a:pt x="185980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2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4290580" y="3693156"/>
            <a:ext cx="472396" cy="472396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12"/>
            </p:custDataLst>
          </p:nvPr>
        </p:nvSpPr>
        <p:spPr>
          <a:xfrm>
            <a:off x="4403986" y="3807918"/>
            <a:ext cx="245584" cy="242871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5909469" y="3693156"/>
            <a:ext cx="472396" cy="472396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14"/>
            </p:custDataLst>
          </p:nvPr>
        </p:nvSpPr>
        <p:spPr>
          <a:xfrm>
            <a:off x="6027329" y="3806562"/>
            <a:ext cx="236673" cy="245584"/>
          </a:xfrm>
          <a:custGeom>
            <a:avLst/>
            <a:gdLst>
              <a:gd name="connsiteX0" fmla="*/ 533304 w 585797"/>
              <a:gd name="connsiteY0" fmla="*/ 452325 h 607851"/>
              <a:gd name="connsiteX1" fmla="*/ 568750 w 585797"/>
              <a:gd name="connsiteY1" fmla="*/ 460265 h 607851"/>
              <a:gd name="connsiteX2" fmla="*/ 585772 w 585797"/>
              <a:gd name="connsiteY2" fmla="*/ 480255 h 607851"/>
              <a:gd name="connsiteX3" fmla="*/ 571088 w 585797"/>
              <a:gd name="connsiteY3" fmla="*/ 502112 h 607851"/>
              <a:gd name="connsiteX4" fmla="*/ 273212 w 585797"/>
              <a:gd name="connsiteY4" fmla="*/ 604395 h 607851"/>
              <a:gd name="connsiteX5" fmla="*/ 252917 w 585797"/>
              <a:gd name="connsiteY5" fmla="*/ 607851 h 607851"/>
              <a:gd name="connsiteX6" fmla="*/ 236924 w 585797"/>
              <a:gd name="connsiteY6" fmla="*/ 605703 h 607851"/>
              <a:gd name="connsiteX7" fmla="*/ 16205 w 585797"/>
              <a:gd name="connsiteY7" fmla="*/ 547322 h 607851"/>
              <a:gd name="connsiteX8" fmla="*/ 25 w 585797"/>
              <a:gd name="connsiteY8" fmla="*/ 527239 h 607851"/>
              <a:gd name="connsiteX9" fmla="*/ 14428 w 585797"/>
              <a:gd name="connsiteY9" fmla="*/ 505755 h 607851"/>
              <a:gd name="connsiteX10" fmla="*/ 50716 w 585797"/>
              <a:gd name="connsiteY10" fmla="*/ 492678 h 607851"/>
              <a:gd name="connsiteX11" fmla="*/ 226449 w 585797"/>
              <a:gd name="connsiteY11" fmla="*/ 539196 h 607851"/>
              <a:gd name="connsiteX12" fmla="*/ 252917 w 585797"/>
              <a:gd name="connsiteY12" fmla="*/ 542652 h 607851"/>
              <a:gd name="connsiteX13" fmla="*/ 286492 w 585797"/>
              <a:gd name="connsiteY13" fmla="*/ 537047 h 607851"/>
              <a:gd name="connsiteX14" fmla="*/ 533215 w 585797"/>
              <a:gd name="connsiteY14" fmla="*/ 346476 h 607851"/>
              <a:gd name="connsiteX15" fmla="*/ 568751 w 585797"/>
              <a:gd name="connsiteY15" fmla="*/ 354414 h 607851"/>
              <a:gd name="connsiteX16" fmla="*/ 585772 w 585797"/>
              <a:gd name="connsiteY16" fmla="*/ 374490 h 607851"/>
              <a:gd name="connsiteX17" fmla="*/ 571089 w 585797"/>
              <a:gd name="connsiteY17" fmla="*/ 396248 h 607851"/>
              <a:gd name="connsiteX18" fmla="*/ 273237 w 585797"/>
              <a:gd name="connsiteY18" fmla="*/ 498500 h 607851"/>
              <a:gd name="connsiteX19" fmla="*/ 252944 w 585797"/>
              <a:gd name="connsiteY19" fmla="*/ 501861 h 607851"/>
              <a:gd name="connsiteX20" fmla="*/ 236952 w 585797"/>
              <a:gd name="connsiteY20" fmla="*/ 499807 h 607851"/>
              <a:gd name="connsiteX21" fmla="*/ 16251 w 585797"/>
              <a:gd name="connsiteY21" fmla="*/ 441444 h 607851"/>
              <a:gd name="connsiteX22" fmla="*/ 73 w 585797"/>
              <a:gd name="connsiteY22" fmla="*/ 421367 h 607851"/>
              <a:gd name="connsiteX23" fmla="*/ 14474 w 585797"/>
              <a:gd name="connsiteY23" fmla="*/ 399983 h 607851"/>
              <a:gd name="connsiteX24" fmla="*/ 50759 w 585797"/>
              <a:gd name="connsiteY24" fmla="*/ 386910 h 607851"/>
              <a:gd name="connsiteX25" fmla="*/ 226478 w 585797"/>
              <a:gd name="connsiteY25" fmla="*/ 433413 h 607851"/>
              <a:gd name="connsiteX26" fmla="*/ 252944 w 585797"/>
              <a:gd name="connsiteY26" fmla="*/ 436775 h 607851"/>
              <a:gd name="connsiteX27" fmla="*/ 286517 w 585797"/>
              <a:gd name="connsiteY27" fmla="*/ 431172 h 607851"/>
              <a:gd name="connsiteX28" fmla="*/ 463638 w 585797"/>
              <a:gd name="connsiteY28" fmla="*/ 224963 h 607851"/>
              <a:gd name="connsiteX29" fmla="*/ 568751 w 585797"/>
              <a:gd name="connsiteY29" fmla="*/ 248492 h 607851"/>
              <a:gd name="connsiteX30" fmla="*/ 585772 w 585797"/>
              <a:gd name="connsiteY30" fmla="*/ 268566 h 607851"/>
              <a:gd name="connsiteX31" fmla="*/ 571089 w 585797"/>
              <a:gd name="connsiteY31" fmla="*/ 290321 h 607851"/>
              <a:gd name="connsiteX32" fmla="*/ 273237 w 585797"/>
              <a:gd name="connsiteY32" fmla="*/ 392560 h 607851"/>
              <a:gd name="connsiteX33" fmla="*/ 252944 w 585797"/>
              <a:gd name="connsiteY33" fmla="*/ 396014 h 607851"/>
              <a:gd name="connsiteX34" fmla="*/ 236952 w 585797"/>
              <a:gd name="connsiteY34" fmla="*/ 393960 h 607851"/>
              <a:gd name="connsiteX35" fmla="*/ 16251 w 585797"/>
              <a:gd name="connsiteY35" fmla="*/ 335511 h 607851"/>
              <a:gd name="connsiteX36" fmla="*/ 73 w 585797"/>
              <a:gd name="connsiteY36" fmla="*/ 315437 h 607851"/>
              <a:gd name="connsiteX37" fmla="*/ 14474 w 585797"/>
              <a:gd name="connsiteY37" fmla="*/ 294056 h 607851"/>
              <a:gd name="connsiteX38" fmla="*/ 138011 w 585797"/>
              <a:gd name="connsiteY38" fmla="*/ 249613 h 607851"/>
              <a:gd name="connsiteX39" fmla="*/ 180094 w 585797"/>
              <a:gd name="connsiteY39" fmla="*/ 263618 h 607851"/>
              <a:gd name="connsiteX40" fmla="*/ 181497 w 585797"/>
              <a:gd name="connsiteY40" fmla="*/ 263711 h 607851"/>
              <a:gd name="connsiteX41" fmla="*/ 182806 w 585797"/>
              <a:gd name="connsiteY41" fmla="*/ 263711 h 607851"/>
              <a:gd name="connsiteX42" fmla="*/ 378444 w 585797"/>
              <a:gd name="connsiteY42" fmla="*/ 263711 h 607851"/>
              <a:gd name="connsiteX43" fmla="*/ 463638 w 585797"/>
              <a:gd name="connsiteY43" fmla="*/ 224963 h 607851"/>
              <a:gd name="connsiteX44" fmla="*/ 282669 w 585797"/>
              <a:gd name="connsiteY44" fmla="*/ 0 h 607851"/>
              <a:gd name="connsiteX45" fmla="*/ 376661 w 585797"/>
              <a:gd name="connsiteY45" fmla="*/ 77792 h 607851"/>
              <a:gd name="connsiteX46" fmla="*/ 378438 w 585797"/>
              <a:gd name="connsiteY46" fmla="*/ 77699 h 607851"/>
              <a:gd name="connsiteX47" fmla="*/ 451106 w 585797"/>
              <a:gd name="connsiteY47" fmla="*/ 150354 h 607851"/>
              <a:gd name="connsiteX48" fmla="*/ 378438 w 585797"/>
              <a:gd name="connsiteY48" fmla="*/ 222916 h 607851"/>
              <a:gd name="connsiteX49" fmla="*/ 182785 w 585797"/>
              <a:gd name="connsiteY49" fmla="*/ 222916 h 607851"/>
              <a:gd name="connsiteX50" fmla="*/ 134620 w 585797"/>
              <a:gd name="connsiteY50" fmla="*/ 170806 h 607851"/>
              <a:gd name="connsiteX51" fmla="*/ 186900 w 585797"/>
              <a:gd name="connsiteY51" fmla="*/ 118602 h 607851"/>
              <a:gd name="connsiteX52" fmla="*/ 189893 w 585797"/>
              <a:gd name="connsiteY52" fmla="*/ 118976 h 607851"/>
              <a:gd name="connsiteX53" fmla="*/ 186900 w 585797"/>
              <a:gd name="connsiteY53" fmla="*/ 95629 h 607851"/>
              <a:gd name="connsiteX54" fmla="*/ 282669 w 5857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5797" h="607851">
                <a:moveTo>
                  <a:pt x="533304" y="452325"/>
                </a:moveTo>
                <a:lnTo>
                  <a:pt x="568750" y="460265"/>
                </a:lnTo>
                <a:cubicBezTo>
                  <a:pt x="578290" y="462413"/>
                  <a:pt x="585210" y="470540"/>
                  <a:pt x="585772" y="480255"/>
                </a:cubicBezTo>
                <a:cubicBezTo>
                  <a:pt x="586239" y="489969"/>
                  <a:pt x="580254" y="498936"/>
                  <a:pt x="571088" y="502112"/>
                </a:cubicBezTo>
                <a:lnTo>
                  <a:pt x="273212" y="604395"/>
                </a:lnTo>
                <a:cubicBezTo>
                  <a:pt x="266665" y="606730"/>
                  <a:pt x="259838" y="607851"/>
                  <a:pt x="252917" y="607851"/>
                </a:cubicBezTo>
                <a:cubicBezTo>
                  <a:pt x="247586" y="607851"/>
                  <a:pt x="242162" y="607104"/>
                  <a:pt x="236924" y="605703"/>
                </a:cubicBezTo>
                <a:lnTo>
                  <a:pt x="16205" y="547322"/>
                </a:lnTo>
                <a:cubicBezTo>
                  <a:pt x="6946" y="544894"/>
                  <a:pt x="399" y="536674"/>
                  <a:pt x="25" y="527239"/>
                </a:cubicBezTo>
                <a:cubicBezTo>
                  <a:pt x="-442" y="517712"/>
                  <a:pt x="5450" y="509025"/>
                  <a:pt x="14428" y="505755"/>
                </a:cubicBezTo>
                <a:lnTo>
                  <a:pt x="50716" y="492678"/>
                </a:lnTo>
                <a:lnTo>
                  <a:pt x="226449" y="539196"/>
                </a:lnTo>
                <a:cubicBezTo>
                  <a:pt x="235147" y="541531"/>
                  <a:pt x="244032" y="542652"/>
                  <a:pt x="252917" y="542652"/>
                </a:cubicBezTo>
                <a:cubicBezTo>
                  <a:pt x="264420" y="542652"/>
                  <a:pt x="275643" y="540784"/>
                  <a:pt x="286492" y="537047"/>
                </a:cubicBezTo>
                <a:close/>
                <a:moveTo>
                  <a:pt x="533215" y="346476"/>
                </a:moveTo>
                <a:lnTo>
                  <a:pt x="568751" y="354414"/>
                </a:lnTo>
                <a:cubicBezTo>
                  <a:pt x="578290" y="356561"/>
                  <a:pt x="585211" y="364779"/>
                  <a:pt x="585772" y="374490"/>
                </a:cubicBezTo>
                <a:cubicBezTo>
                  <a:pt x="586239" y="384202"/>
                  <a:pt x="580254" y="393073"/>
                  <a:pt x="571089" y="396248"/>
                </a:cubicBezTo>
                <a:lnTo>
                  <a:pt x="273237" y="498500"/>
                </a:lnTo>
                <a:cubicBezTo>
                  <a:pt x="266691" y="500741"/>
                  <a:pt x="259864" y="501861"/>
                  <a:pt x="252944" y="501861"/>
                </a:cubicBezTo>
                <a:cubicBezTo>
                  <a:pt x="247613" y="501861"/>
                  <a:pt x="242189" y="501208"/>
                  <a:pt x="236952" y="499807"/>
                </a:cubicBezTo>
                <a:lnTo>
                  <a:pt x="16251" y="441444"/>
                </a:lnTo>
                <a:cubicBezTo>
                  <a:pt x="7087" y="439016"/>
                  <a:pt x="447" y="430892"/>
                  <a:pt x="73" y="421367"/>
                </a:cubicBezTo>
                <a:cubicBezTo>
                  <a:pt x="-301" y="411843"/>
                  <a:pt x="5497" y="403158"/>
                  <a:pt x="14474" y="399983"/>
                </a:cubicBezTo>
                <a:lnTo>
                  <a:pt x="50759" y="386910"/>
                </a:lnTo>
                <a:lnTo>
                  <a:pt x="226478" y="433413"/>
                </a:lnTo>
                <a:cubicBezTo>
                  <a:pt x="235176" y="435655"/>
                  <a:pt x="244060" y="436775"/>
                  <a:pt x="252944" y="436775"/>
                </a:cubicBezTo>
                <a:cubicBezTo>
                  <a:pt x="264446" y="436775"/>
                  <a:pt x="275762" y="434907"/>
                  <a:pt x="286517" y="431172"/>
                </a:cubicBezTo>
                <a:close/>
                <a:moveTo>
                  <a:pt x="463638" y="224963"/>
                </a:moveTo>
                <a:lnTo>
                  <a:pt x="568751" y="248492"/>
                </a:lnTo>
                <a:cubicBezTo>
                  <a:pt x="578290" y="250640"/>
                  <a:pt x="585211" y="258856"/>
                  <a:pt x="585772" y="268566"/>
                </a:cubicBezTo>
                <a:cubicBezTo>
                  <a:pt x="586239" y="278277"/>
                  <a:pt x="580254" y="287147"/>
                  <a:pt x="571089" y="290321"/>
                </a:cubicBezTo>
                <a:lnTo>
                  <a:pt x="273237" y="392560"/>
                </a:lnTo>
                <a:cubicBezTo>
                  <a:pt x="266691" y="394894"/>
                  <a:pt x="259864" y="396014"/>
                  <a:pt x="252944" y="396014"/>
                </a:cubicBezTo>
                <a:cubicBezTo>
                  <a:pt x="247613" y="396014"/>
                  <a:pt x="242189" y="395267"/>
                  <a:pt x="236952" y="393960"/>
                </a:cubicBezTo>
                <a:lnTo>
                  <a:pt x="16251" y="335511"/>
                </a:lnTo>
                <a:cubicBezTo>
                  <a:pt x="7087" y="333084"/>
                  <a:pt x="447" y="324961"/>
                  <a:pt x="73" y="315437"/>
                </a:cubicBezTo>
                <a:cubicBezTo>
                  <a:pt x="-301" y="305914"/>
                  <a:pt x="5497" y="297230"/>
                  <a:pt x="14474" y="294056"/>
                </a:cubicBezTo>
                <a:lnTo>
                  <a:pt x="138011" y="249613"/>
                </a:lnTo>
                <a:cubicBezTo>
                  <a:pt x="150449" y="257362"/>
                  <a:pt x="164570" y="262591"/>
                  <a:pt x="180094" y="263618"/>
                </a:cubicBezTo>
                <a:lnTo>
                  <a:pt x="181497" y="263711"/>
                </a:lnTo>
                <a:lnTo>
                  <a:pt x="182806" y="263711"/>
                </a:lnTo>
                <a:lnTo>
                  <a:pt x="378444" y="263711"/>
                </a:lnTo>
                <a:cubicBezTo>
                  <a:pt x="412391" y="263711"/>
                  <a:pt x="442784" y="248679"/>
                  <a:pt x="463638" y="224963"/>
                </a:cubicBezTo>
                <a:close/>
                <a:moveTo>
                  <a:pt x="282669" y="0"/>
                </a:moveTo>
                <a:cubicBezTo>
                  <a:pt x="329431" y="0"/>
                  <a:pt x="368337" y="33526"/>
                  <a:pt x="376661" y="77792"/>
                </a:cubicBezTo>
                <a:cubicBezTo>
                  <a:pt x="377222" y="77792"/>
                  <a:pt x="377877" y="77699"/>
                  <a:pt x="378438" y="77699"/>
                </a:cubicBezTo>
                <a:cubicBezTo>
                  <a:pt x="418560" y="77699"/>
                  <a:pt x="451106" y="110198"/>
                  <a:pt x="451106" y="150354"/>
                </a:cubicBezTo>
                <a:cubicBezTo>
                  <a:pt x="451106" y="190417"/>
                  <a:pt x="418560" y="222916"/>
                  <a:pt x="378438" y="222916"/>
                </a:cubicBezTo>
                <a:lnTo>
                  <a:pt x="182785" y="222916"/>
                </a:lnTo>
                <a:cubicBezTo>
                  <a:pt x="155570" y="221142"/>
                  <a:pt x="134620" y="198449"/>
                  <a:pt x="134620" y="170806"/>
                </a:cubicBezTo>
                <a:cubicBezTo>
                  <a:pt x="134620" y="141949"/>
                  <a:pt x="158095" y="118602"/>
                  <a:pt x="186900" y="118602"/>
                </a:cubicBezTo>
                <a:cubicBezTo>
                  <a:pt x="187929" y="118602"/>
                  <a:pt x="188864" y="118883"/>
                  <a:pt x="189893" y="118976"/>
                </a:cubicBezTo>
                <a:cubicBezTo>
                  <a:pt x="188023" y="111505"/>
                  <a:pt x="186900" y="103660"/>
                  <a:pt x="186900" y="95629"/>
                </a:cubicBezTo>
                <a:cubicBezTo>
                  <a:pt x="186900" y="42772"/>
                  <a:pt x="229734" y="0"/>
                  <a:pt x="28266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5375412" y="4692482"/>
            <a:ext cx="1418596" cy="361128"/>
          </a:xfrm>
          <a:prstGeom prst="rect">
            <a:avLst/>
          </a:prstGeom>
          <a:noFill/>
        </p:spPr>
        <p:txBody>
          <a:bodyPr wrap="square" lIns="80200" tIns="40100" rIns="8020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频率域滤波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7528357" y="3693156"/>
            <a:ext cx="472396" cy="472396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17"/>
            </p:custDataLst>
          </p:nvPr>
        </p:nvSpPr>
        <p:spPr>
          <a:xfrm>
            <a:off x="7641763" y="3821138"/>
            <a:ext cx="245584" cy="216430"/>
          </a:xfrm>
          <a:custGeom>
            <a:avLst/>
            <a:gdLst>
              <a:gd name="T0" fmla="*/ 2472 w 2641"/>
              <a:gd name="T1" fmla="*/ 1969 h 2331"/>
              <a:gd name="T2" fmla="*/ 2472 w 2641"/>
              <a:gd name="T3" fmla="*/ 1969 h 2331"/>
              <a:gd name="T4" fmla="*/ 2426 w 2641"/>
              <a:gd name="T5" fmla="*/ 2194 h 2331"/>
              <a:gd name="T6" fmla="*/ 2258 w 2641"/>
              <a:gd name="T7" fmla="*/ 2331 h 2331"/>
              <a:gd name="T8" fmla="*/ 269 w 2641"/>
              <a:gd name="T9" fmla="*/ 2331 h 2331"/>
              <a:gd name="T10" fmla="*/ 101 w 2641"/>
              <a:gd name="T11" fmla="*/ 2126 h 2331"/>
              <a:gd name="T12" fmla="*/ 293 w 2641"/>
              <a:gd name="T13" fmla="*/ 1188 h 2331"/>
              <a:gd name="T14" fmla="*/ 414 w 2641"/>
              <a:gd name="T15" fmla="*/ 1052 h 2331"/>
              <a:gd name="T16" fmla="*/ 414 w 2641"/>
              <a:gd name="T17" fmla="*/ 1052 h 2331"/>
              <a:gd name="T18" fmla="*/ 428 w 2641"/>
              <a:gd name="T19" fmla="*/ 1049 h 2331"/>
              <a:gd name="T20" fmla="*/ 428 w 2641"/>
              <a:gd name="T21" fmla="*/ 1048 h 2331"/>
              <a:gd name="T22" fmla="*/ 441 w 2641"/>
              <a:gd name="T23" fmla="*/ 1046 h 2331"/>
              <a:gd name="T24" fmla="*/ 445 w 2641"/>
              <a:gd name="T25" fmla="*/ 1045 h 2331"/>
              <a:gd name="T26" fmla="*/ 455 w 2641"/>
              <a:gd name="T27" fmla="*/ 1044 h 2331"/>
              <a:gd name="T28" fmla="*/ 470 w 2641"/>
              <a:gd name="T29" fmla="*/ 1044 h 2331"/>
              <a:gd name="T30" fmla="*/ 548 w 2641"/>
              <a:gd name="T31" fmla="*/ 1044 h 2331"/>
              <a:gd name="T32" fmla="*/ 2118 w 2641"/>
              <a:gd name="T33" fmla="*/ 1044 h 2331"/>
              <a:gd name="T34" fmla="*/ 2251 w 2641"/>
              <a:gd name="T35" fmla="*/ 1044 h 2331"/>
              <a:gd name="T36" fmla="*/ 2472 w 2641"/>
              <a:gd name="T37" fmla="*/ 1044 h 2331"/>
              <a:gd name="T38" fmla="*/ 2555 w 2641"/>
              <a:gd name="T39" fmla="*/ 1044 h 2331"/>
              <a:gd name="T40" fmla="*/ 2615 w 2641"/>
              <a:gd name="T41" fmla="*/ 1068 h 2331"/>
              <a:gd name="T42" fmla="*/ 2641 w 2641"/>
              <a:gd name="T43" fmla="*/ 1127 h 2331"/>
              <a:gd name="T44" fmla="*/ 2639 w 2641"/>
              <a:gd name="T45" fmla="*/ 1147 h 2331"/>
              <a:gd name="T46" fmla="*/ 2472 w 2641"/>
              <a:gd name="T47" fmla="*/ 1969 h 2331"/>
              <a:gd name="T48" fmla="*/ 2471 w 2641"/>
              <a:gd name="T49" fmla="*/ 910 h 2331"/>
              <a:gd name="T50" fmla="*/ 2320 w 2641"/>
              <a:gd name="T51" fmla="*/ 774 h 2331"/>
              <a:gd name="T52" fmla="*/ 2251 w 2641"/>
              <a:gd name="T53" fmla="*/ 774 h 2331"/>
              <a:gd name="T54" fmla="*/ 2251 w 2641"/>
              <a:gd name="T55" fmla="*/ 910 h 2331"/>
              <a:gd name="T56" fmla="*/ 2471 w 2641"/>
              <a:gd name="T57" fmla="*/ 910 h 2331"/>
              <a:gd name="T58" fmla="*/ 162 w 2641"/>
              <a:gd name="T59" fmla="*/ 1162 h 2331"/>
              <a:gd name="T60" fmla="*/ 414 w 2641"/>
              <a:gd name="T61" fmla="*/ 915 h 2331"/>
              <a:gd name="T62" fmla="*/ 414 w 2641"/>
              <a:gd name="T63" fmla="*/ 548 h 2331"/>
              <a:gd name="T64" fmla="*/ 178 w 2641"/>
              <a:gd name="T65" fmla="*/ 548 h 2331"/>
              <a:gd name="T66" fmla="*/ 0 w 2641"/>
              <a:gd name="T67" fmla="*/ 726 h 2331"/>
              <a:gd name="T68" fmla="*/ 0 w 2641"/>
              <a:gd name="T69" fmla="*/ 1955 h 2331"/>
              <a:gd name="T70" fmla="*/ 162 w 2641"/>
              <a:gd name="T71" fmla="*/ 1162 h 2331"/>
              <a:gd name="T72" fmla="*/ 2118 w 2641"/>
              <a:gd name="T73" fmla="*/ 75 h 2331"/>
              <a:gd name="T74" fmla="*/ 2118 w 2641"/>
              <a:gd name="T75" fmla="*/ 910 h 2331"/>
              <a:gd name="T76" fmla="*/ 548 w 2641"/>
              <a:gd name="T77" fmla="*/ 910 h 2331"/>
              <a:gd name="T78" fmla="*/ 548 w 2641"/>
              <a:gd name="T79" fmla="*/ 75 h 2331"/>
              <a:gd name="T80" fmla="*/ 623 w 2641"/>
              <a:gd name="T81" fmla="*/ 0 h 2331"/>
              <a:gd name="T82" fmla="*/ 2043 w 2641"/>
              <a:gd name="T83" fmla="*/ 0 h 2331"/>
              <a:gd name="T84" fmla="*/ 2118 w 2641"/>
              <a:gd name="T85" fmla="*/ 75 h 2331"/>
              <a:gd name="T86" fmla="*/ 1926 w 2641"/>
              <a:gd name="T87" fmla="*/ 665 h 2331"/>
              <a:gd name="T88" fmla="*/ 1859 w 2641"/>
              <a:gd name="T89" fmla="*/ 598 h 2331"/>
              <a:gd name="T90" fmla="*/ 806 w 2641"/>
              <a:gd name="T91" fmla="*/ 598 h 2331"/>
              <a:gd name="T92" fmla="*/ 740 w 2641"/>
              <a:gd name="T93" fmla="*/ 665 h 2331"/>
              <a:gd name="T94" fmla="*/ 806 w 2641"/>
              <a:gd name="T95" fmla="*/ 732 h 2331"/>
              <a:gd name="T96" fmla="*/ 1859 w 2641"/>
              <a:gd name="T97" fmla="*/ 732 h 2331"/>
              <a:gd name="T98" fmla="*/ 1926 w 2641"/>
              <a:gd name="T99" fmla="*/ 665 h 2331"/>
              <a:gd name="T100" fmla="*/ 1926 w 2641"/>
              <a:gd name="T101" fmla="*/ 321 h 2331"/>
              <a:gd name="T102" fmla="*/ 1859 w 2641"/>
              <a:gd name="T103" fmla="*/ 254 h 2331"/>
              <a:gd name="T104" fmla="*/ 806 w 2641"/>
              <a:gd name="T105" fmla="*/ 254 h 2331"/>
              <a:gd name="T106" fmla="*/ 740 w 2641"/>
              <a:gd name="T107" fmla="*/ 321 h 2331"/>
              <a:gd name="T108" fmla="*/ 806 w 2641"/>
              <a:gd name="T109" fmla="*/ 388 h 2331"/>
              <a:gd name="T110" fmla="*/ 1859 w 2641"/>
              <a:gd name="T111" fmla="*/ 388 h 2331"/>
              <a:gd name="T112" fmla="*/ 1926 w 2641"/>
              <a:gd name="T113" fmla="*/ 321 h 2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41" h="2331">
                <a:moveTo>
                  <a:pt x="2472" y="1969"/>
                </a:moveTo>
                <a:lnTo>
                  <a:pt x="2472" y="1969"/>
                </a:lnTo>
                <a:lnTo>
                  <a:pt x="2426" y="2194"/>
                </a:lnTo>
                <a:cubicBezTo>
                  <a:pt x="2409" y="2274"/>
                  <a:pt x="2339" y="2331"/>
                  <a:pt x="2258" y="2331"/>
                </a:cubicBezTo>
                <a:lnTo>
                  <a:pt x="269" y="2331"/>
                </a:lnTo>
                <a:cubicBezTo>
                  <a:pt x="161" y="2331"/>
                  <a:pt x="80" y="2232"/>
                  <a:pt x="101" y="2126"/>
                </a:cubicBezTo>
                <a:lnTo>
                  <a:pt x="293" y="1188"/>
                </a:lnTo>
                <a:cubicBezTo>
                  <a:pt x="306" y="1123"/>
                  <a:pt x="354" y="1072"/>
                  <a:pt x="414" y="1052"/>
                </a:cubicBezTo>
                <a:lnTo>
                  <a:pt x="414" y="1052"/>
                </a:lnTo>
                <a:cubicBezTo>
                  <a:pt x="419" y="1051"/>
                  <a:pt x="423" y="1050"/>
                  <a:pt x="428" y="1049"/>
                </a:cubicBezTo>
                <a:cubicBezTo>
                  <a:pt x="428" y="1049"/>
                  <a:pt x="428" y="1049"/>
                  <a:pt x="428" y="1048"/>
                </a:cubicBezTo>
                <a:cubicBezTo>
                  <a:pt x="432" y="1047"/>
                  <a:pt x="437" y="1047"/>
                  <a:pt x="441" y="1046"/>
                </a:cubicBezTo>
                <a:cubicBezTo>
                  <a:pt x="442" y="1046"/>
                  <a:pt x="444" y="1046"/>
                  <a:pt x="445" y="1045"/>
                </a:cubicBezTo>
                <a:cubicBezTo>
                  <a:pt x="448" y="1045"/>
                  <a:pt x="452" y="1044"/>
                  <a:pt x="455" y="1044"/>
                </a:cubicBezTo>
                <a:cubicBezTo>
                  <a:pt x="460" y="1044"/>
                  <a:pt x="465" y="1044"/>
                  <a:pt x="470" y="1044"/>
                </a:cubicBezTo>
                <a:lnTo>
                  <a:pt x="548" y="1044"/>
                </a:lnTo>
                <a:lnTo>
                  <a:pt x="2118" y="1044"/>
                </a:lnTo>
                <a:lnTo>
                  <a:pt x="2251" y="1044"/>
                </a:lnTo>
                <a:lnTo>
                  <a:pt x="2472" y="1044"/>
                </a:lnTo>
                <a:lnTo>
                  <a:pt x="2555" y="1044"/>
                </a:lnTo>
                <a:cubicBezTo>
                  <a:pt x="2579" y="1044"/>
                  <a:pt x="2600" y="1053"/>
                  <a:pt x="2615" y="1068"/>
                </a:cubicBezTo>
                <a:cubicBezTo>
                  <a:pt x="2631" y="1084"/>
                  <a:pt x="2640" y="1104"/>
                  <a:pt x="2641" y="1127"/>
                </a:cubicBezTo>
                <a:cubicBezTo>
                  <a:pt x="2641" y="1134"/>
                  <a:pt x="2641" y="1140"/>
                  <a:pt x="2639" y="1147"/>
                </a:cubicBezTo>
                <a:lnTo>
                  <a:pt x="2472" y="1969"/>
                </a:lnTo>
                <a:close/>
                <a:moveTo>
                  <a:pt x="2471" y="910"/>
                </a:moveTo>
                <a:cubicBezTo>
                  <a:pt x="2463" y="834"/>
                  <a:pt x="2398" y="774"/>
                  <a:pt x="2320" y="774"/>
                </a:cubicBezTo>
                <a:lnTo>
                  <a:pt x="2251" y="774"/>
                </a:lnTo>
                <a:lnTo>
                  <a:pt x="2251" y="910"/>
                </a:lnTo>
                <a:lnTo>
                  <a:pt x="2471" y="910"/>
                </a:lnTo>
                <a:close/>
                <a:moveTo>
                  <a:pt x="162" y="1162"/>
                </a:moveTo>
                <a:cubicBezTo>
                  <a:pt x="188" y="1034"/>
                  <a:pt x="290" y="938"/>
                  <a:pt x="414" y="915"/>
                </a:cubicBezTo>
                <a:lnTo>
                  <a:pt x="414" y="548"/>
                </a:lnTo>
                <a:lnTo>
                  <a:pt x="178" y="548"/>
                </a:lnTo>
                <a:cubicBezTo>
                  <a:pt x="80" y="548"/>
                  <a:pt x="0" y="628"/>
                  <a:pt x="0" y="726"/>
                </a:cubicBezTo>
                <a:lnTo>
                  <a:pt x="0" y="1955"/>
                </a:lnTo>
                <a:lnTo>
                  <a:pt x="162" y="1162"/>
                </a:lnTo>
                <a:close/>
                <a:moveTo>
                  <a:pt x="2118" y="75"/>
                </a:moveTo>
                <a:lnTo>
                  <a:pt x="2118" y="910"/>
                </a:lnTo>
                <a:lnTo>
                  <a:pt x="548" y="910"/>
                </a:lnTo>
                <a:lnTo>
                  <a:pt x="548" y="75"/>
                </a:lnTo>
                <a:cubicBezTo>
                  <a:pt x="548" y="33"/>
                  <a:pt x="581" y="0"/>
                  <a:pt x="623" y="0"/>
                </a:cubicBezTo>
                <a:lnTo>
                  <a:pt x="2043" y="0"/>
                </a:lnTo>
                <a:cubicBezTo>
                  <a:pt x="2084" y="0"/>
                  <a:pt x="2118" y="33"/>
                  <a:pt x="2118" y="75"/>
                </a:cubicBezTo>
                <a:close/>
                <a:moveTo>
                  <a:pt x="1926" y="665"/>
                </a:moveTo>
                <a:cubicBezTo>
                  <a:pt x="1926" y="628"/>
                  <a:pt x="1896" y="598"/>
                  <a:pt x="1859" y="598"/>
                </a:cubicBezTo>
                <a:lnTo>
                  <a:pt x="806" y="598"/>
                </a:lnTo>
                <a:cubicBezTo>
                  <a:pt x="769" y="598"/>
                  <a:pt x="740" y="628"/>
                  <a:pt x="740" y="665"/>
                </a:cubicBezTo>
                <a:cubicBezTo>
                  <a:pt x="740" y="702"/>
                  <a:pt x="769" y="732"/>
                  <a:pt x="806" y="732"/>
                </a:cubicBezTo>
                <a:lnTo>
                  <a:pt x="1859" y="732"/>
                </a:lnTo>
                <a:cubicBezTo>
                  <a:pt x="1896" y="732"/>
                  <a:pt x="1926" y="702"/>
                  <a:pt x="1926" y="665"/>
                </a:cubicBezTo>
                <a:close/>
                <a:moveTo>
                  <a:pt x="1926" y="321"/>
                </a:moveTo>
                <a:cubicBezTo>
                  <a:pt x="1926" y="284"/>
                  <a:pt x="1896" y="254"/>
                  <a:pt x="1859" y="254"/>
                </a:cubicBezTo>
                <a:lnTo>
                  <a:pt x="806" y="254"/>
                </a:lnTo>
                <a:cubicBezTo>
                  <a:pt x="769" y="254"/>
                  <a:pt x="740" y="284"/>
                  <a:pt x="740" y="321"/>
                </a:cubicBezTo>
                <a:cubicBezTo>
                  <a:pt x="740" y="358"/>
                  <a:pt x="769" y="388"/>
                  <a:pt x="806" y="388"/>
                </a:cubicBezTo>
                <a:lnTo>
                  <a:pt x="1859" y="388"/>
                </a:lnTo>
                <a:cubicBezTo>
                  <a:pt x="1896" y="388"/>
                  <a:pt x="1926" y="358"/>
                  <a:pt x="1926" y="321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7007636" y="4692482"/>
            <a:ext cx="1418596" cy="361128"/>
          </a:xfrm>
          <a:prstGeom prst="rect">
            <a:avLst/>
          </a:prstGeom>
          <a:noFill/>
        </p:spPr>
        <p:txBody>
          <a:bodyPr wrap="square" lIns="80200" tIns="40100" rIns="8020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图像复原与重建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4" name="椭圆 133"/>
          <p:cNvSpPr/>
          <p:nvPr>
            <p:custDataLst>
              <p:tags r:id="rId19"/>
            </p:custDataLst>
          </p:nvPr>
        </p:nvSpPr>
        <p:spPr>
          <a:xfrm>
            <a:off x="9147247" y="3693156"/>
            <a:ext cx="472396" cy="472396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1755" b="1" i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任意多边形 146"/>
          <p:cNvSpPr/>
          <p:nvPr>
            <p:custDataLst>
              <p:tags r:id="rId20"/>
            </p:custDataLst>
          </p:nvPr>
        </p:nvSpPr>
        <p:spPr>
          <a:xfrm>
            <a:off x="9260653" y="3825970"/>
            <a:ext cx="245584" cy="206767"/>
          </a:xfrm>
          <a:custGeom>
            <a:avLst/>
            <a:gdLst>
              <a:gd name="connsiteX0" fmla="*/ 54158 w 604539"/>
              <a:gd name="connsiteY0" fmla="*/ 287695 h 508988"/>
              <a:gd name="connsiteX1" fmla="*/ 242194 w 604539"/>
              <a:gd name="connsiteY1" fmla="*/ 287695 h 508988"/>
              <a:gd name="connsiteX2" fmla="*/ 264990 w 604539"/>
              <a:gd name="connsiteY2" fmla="*/ 306729 h 508988"/>
              <a:gd name="connsiteX3" fmla="*/ 295264 w 604539"/>
              <a:gd name="connsiteY3" fmla="*/ 478149 h 508988"/>
              <a:gd name="connsiteX4" fmla="*/ 296591 w 604539"/>
              <a:gd name="connsiteY4" fmla="*/ 485739 h 508988"/>
              <a:gd name="connsiteX5" fmla="*/ 273433 w 604539"/>
              <a:gd name="connsiteY5" fmla="*/ 508988 h 508988"/>
              <a:gd name="connsiteX6" fmla="*/ 273071 w 604539"/>
              <a:gd name="connsiteY6" fmla="*/ 508988 h 508988"/>
              <a:gd name="connsiteX7" fmla="*/ 23160 w 604539"/>
              <a:gd name="connsiteY7" fmla="*/ 508988 h 508988"/>
              <a:gd name="connsiteX8" fmla="*/ 5430 w 604539"/>
              <a:gd name="connsiteY8" fmla="*/ 500676 h 508988"/>
              <a:gd name="connsiteX9" fmla="*/ 364 w 604539"/>
              <a:gd name="connsiteY9" fmla="*/ 481763 h 508988"/>
              <a:gd name="connsiteX10" fmla="*/ 31241 w 604539"/>
              <a:gd name="connsiteY10" fmla="*/ 306729 h 508988"/>
              <a:gd name="connsiteX11" fmla="*/ 54158 w 604539"/>
              <a:gd name="connsiteY11" fmla="*/ 287695 h 508988"/>
              <a:gd name="connsiteX12" fmla="*/ 362106 w 604539"/>
              <a:gd name="connsiteY12" fmla="*/ 287554 h 508988"/>
              <a:gd name="connsiteX13" fmla="*/ 550142 w 604539"/>
              <a:gd name="connsiteY13" fmla="*/ 287554 h 508988"/>
              <a:gd name="connsiteX14" fmla="*/ 572938 w 604539"/>
              <a:gd name="connsiteY14" fmla="*/ 306710 h 508988"/>
              <a:gd name="connsiteX15" fmla="*/ 603212 w 604539"/>
              <a:gd name="connsiteY15" fmla="*/ 478147 h 508988"/>
              <a:gd name="connsiteX16" fmla="*/ 604539 w 604539"/>
              <a:gd name="connsiteY16" fmla="*/ 485736 h 508988"/>
              <a:gd name="connsiteX17" fmla="*/ 581381 w 604539"/>
              <a:gd name="connsiteY17" fmla="*/ 508988 h 508988"/>
              <a:gd name="connsiteX18" fmla="*/ 581019 w 604539"/>
              <a:gd name="connsiteY18" fmla="*/ 508988 h 508988"/>
              <a:gd name="connsiteX19" fmla="*/ 331108 w 604539"/>
              <a:gd name="connsiteY19" fmla="*/ 508988 h 508988"/>
              <a:gd name="connsiteX20" fmla="*/ 313378 w 604539"/>
              <a:gd name="connsiteY20" fmla="*/ 500675 h 508988"/>
              <a:gd name="connsiteX21" fmla="*/ 308312 w 604539"/>
              <a:gd name="connsiteY21" fmla="*/ 481761 h 508988"/>
              <a:gd name="connsiteX22" fmla="*/ 339189 w 604539"/>
              <a:gd name="connsiteY22" fmla="*/ 306710 h 508988"/>
              <a:gd name="connsiteX23" fmla="*/ 362106 w 604539"/>
              <a:gd name="connsiteY23" fmla="*/ 287554 h 508988"/>
              <a:gd name="connsiteX24" fmla="*/ 208081 w 604539"/>
              <a:gd name="connsiteY24" fmla="*/ 54053 h 508988"/>
              <a:gd name="connsiteX25" fmla="*/ 396118 w 604539"/>
              <a:gd name="connsiteY25" fmla="*/ 54053 h 508988"/>
              <a:gd name="connsiteX26" fmla="*/ 419034 w 604539"/>
              <a:gd name="connsiteY26" fmla="*/ 73201 h 508988"/>
              <a:gd name="connsiteX27" fmla="*/ 449308 w 604539"/>
              <a:gd name="connsiteY27" fmla="*/ 244446 h 508988"/>
              <a:gd name="connsiteX28" fmla="*/ 450635 w 604539"/>
              <a:gd name="connsiteY28" fmla="*/ 252154 h 508988"/>
              <a:gd name="connsiteX29" fmla="*/ 427357 w 604539"/>
              <a:gd name="connsiteY29" fmla="*/ 275275 h 508988"/>
              <a:gd name="connsiteX30" fmla="*/ 427115 w 604539"/>
              <a:gd name="connsiteY30" fmla="*/ 275275 h 508988"/>
              <a:gd name="connsiteX31" fmla="*/ 177204 w 604539"/>
              <a:gd name="connsiteY31" fmla="*/ 275275 h 508988"/>
              <a:gd name="connsiteX32" fmla="*/ 159353 w 604539"/>
              <a:gd name="connsiteY32" fmla="*/ 266966 h 508988"/>
              <a:gd name="connsiteX33" fmla="*/ 154288 w 604539"/>
              <a:gd name="connsiteY33" fmla="*/ 248059 h 508988"/>
              <a:gd name="connsiteX34" fmla="*/ 185285 w 604539"/>
              <a:gd name="connsiteY34" fmla="*/ 73201 h 508988"/>
              <a:gd name="connsiteX35" fmla="*/ 208081 w 604539"/>
              <a:gd name="connsiteY35" fmla="*/ 54053 h 508988"/>
              <a:gd name="connsiteX36" fmla="*/ 518273 w 604539"/>
              <a:gd name="connsiteY36" fmla="*/ 0 h 508988"/>
              <a:gd name="connsiteX37" fmla="*/ 541548 w 604539"/>
              <a:gd name="connsiteY37" fmla="*/ 23244 h 508988"/>
              <a:gd name="connsiteX38" fmla="*/ 541548 w 604539"/>
              <a:gd name="connsiteY38" fmla="*/ 54075 h 508988"/>
              <a:gd name="connsiteX39" fmla="*/ 572422 w 604539"/>
              <a:gd name="connsiteY39" fmla="*/ 54075 h 508988"/>
              <a:gd name="connsiteX40" fmla="*/ 595577 w 604539"/>
              <a:gd name="connsiteY40" fmla="*/ 77199 h 508988"/>
              <a:gd name="connsiteX41" fmla="*/ 572422 w 604539"/>
              <a:gd name="connsiteY41" fmla="*/ 100322 h 508988"/>
              <a:gd name="connsiteX42" fmla="*/ 541548 w 604539"/>
              <a:gd name="connsiteY42" fmla="*/ 100322 h 508988"/>
              <a:gd name="connsiteX43" fmla="*/ 541548 w 604539"/>
              <a:gd name="connsiteY43" fmla="*/ 131274 h 508988"/>
              <a:gd name="connsiteX44" fmla="*/ 518273 w 604539"/>
              <a:gd name="connsiteY44" fmla="*/ 154397 h 508988"/>
              <a:gd name="connsiteX45" fmla="*/ 495117 w 604539"/>
              <a:gd name="connsiteY45" fmla="*/ 131274 h 508988"/>
              <a:gd name="connsiteX46" fmla="*/ 495117 w 604539"/>
              <a:gd name="connsiteY46" fmla="*/ 100322 h 508988"/>
              <a:gd name="connsiteX47" fmla="*/ 464244 w 604539"/>
              <a:gd name="connsiteY47" fmla="*/ 100322 h 508988"/>
              <a:gd name="connsiteX48" fmla="*/ 440968 w 604539"/>
              <a:gd name="connsiteY48" fmla="*/ 77199 h 508988"/>
              <a:gd name="connsiteX49" fmla="*/ 464244 w 604539"/>
              <a:gd name="connsiteY49" fmla="*/ 54075 h 508988"/>
              <a:gd name="connsiteX50" fmla="*/ 495117 w 604539"/>
              <a:gd name="connsiteY50" fmla="*/ 54075 h 508988"/>
              <a:gd name="connsiteX51" fmla="*/ 495117 w 604539"/>
              <a:gd name="connsiteY51" fmla="*/ 23244 h 508988"/>
              <a:gd name="connsiteX52" fmla="*/ 518273 w 604539"/>
              <a:gd name="connsiteY52" fmla="*/ 0 h 50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4539" h="508988">
                <a:moveTo>
                  <a:pt x="54158" y="287695"/>
                </a:moveTo>
                <a:lnTo>
                  <a:pt x="242194" y="287695"/>
                </a:lnTo>
                <a:cubicBezTo>
                  <a:pt x="253411" y="287695"/>
                  <a:pt x="263060" y="295766"/>
                  <a:pt x="264990" y="306729"/>
                </a:cubicBezTo>
                <a:lnTo>
                  <a:pt x="295264" y="478149"/>
                </a:lnTo>
                <a:cubicBezTo>
                  <a:pt x="296109" y="480559"/>
                  <a:pt x="296591" y="483088"/>
                  <a:pt x="296591" y="485739"/>
                </a:cubicBezTo>
                <a:cubicBezTo>
                  <a:pt x="296591" y="498628"/>
                  <a:pt x="286218" y="508988"/>
                  <a:pt x="273433" y="508988"/>
                </a:cubicBezTo>
                <a:lnTo>
                  <a:pt x="273071" y="508988"/>
                </a:lnTo>
                <a:lnTo>
                  <a:pt x="23160" y="508988"/>
                </a:lnTo>
                <a:cubicBezTo>
                  <a:pt x="16285" y="508988"/>
                  <a:pt x="9772" y="505977"/>
                  <a:pt x="5430" y="500676"/>
                </a:cubicBezTo>
                <a:cubicBezTo>
                  <a:pt x="967" y="495496"/>
                  <a:pt x="-842" y="488509"/>
                  <a:pt x="364" y="481763"/>
                </a:cubicBezTo>
                <a:lnTo>
                  <a:pt x="31241" y="306729"/>
                </a:lnTo>
                <a:cubicBezTo>
                  <a:pt x="33171" y="295766"/>
                  <a:pt x="42820" y="287695"/>
                  <a:pt x="54158" y="287695"/>
                </a:cubicBezTo>
                <a:close/>
                <a:moveTo>
                  <a:pt x="362106" y="287554"/>
                </a:moveTo>
                <a:lnTo>
                  <a:pt x="550142" y="287554"/>
                </a:lnTo>
                <a:cubicBezTo>
                  <a:pt x="561359" y="287554"/>
                  <a:pt x="571008" y="295747"/>
                  <a:pt x="572938" y="306710"/>
                </a:cubicBezTo>
                <a:lnTo>
                  <a:pt x="603212" y="478147"/>
                </a:lnTo>
                <a:cubicBezTo>
                  <a:pt x="604057" y="480556"/>
                  <a:pt x="604539" y="483086"/>
                  <a:pt x="604539" y="485736"/>
                </a:cubicBezTo>
                <a:cubicBezTo>
                  <a:pt x="604539" y="498627"/>
                  <a:pt x="594166" y="508988"/>
                  <a:pt x="581381" y="508988"/>
                </a:cubicBezTo>
                <a:lnTo>
                  <a:pt x="581019" y="508988"/>
                </a:lnTo>
                <a:lnTo>
                  <a:pt x="331108" y="508988"/>
                </a:lnTo>
                <a:cubicBezTo>
                  <a:pt x="324233" y="508988"/>
                  <a:pt x="317720" y="505976"/>
                  <a:pt x="313378" y="500675"/>
                </a:cubicBezTo>
                <a:cubicBezTo>
                  <a:pt x="308915" y="495495"/>
                  <a:pt x="307106" y="488507"/>
                  <a:pt x="308312" y="481761"/>
                </a:cubicBezTo>
                <a:lnTo>
                  <a:pt x="339189" y="306710"/>
                </a:lnTo>
                <a:cubicBezTo>
                  <a:pt x="341119" y="295747"/>
                  <a:pt x="350768" y="287554"/>
                  <a:pt x="362106" y="287554"/>
                </a:cubicBezTo>
                <a:close/>
                <a:moveTo>
                  <a:pt x="208081" y="54053"/>
                </a:moveTo>
                <a:lnTo>
                  <a:pt x="396118" y="54053"/>
                </a:lnTo>
                <a:cubicBezTo>
                  <a:pt x="407455" y="54053"/>
                  <a:pt x="417104" y="62122"/>
                  <a:pt x="419034" y="73201"/>
                </a:cubicBezTo>
                <a:lnTo>
                  <a:pt x="449308" y="244446"/>
                </a:lnTo>
                <a:cubicBezTo>
                  <a:pt x="450153" y="246855"/>
                  <a:pt x="450635" y="249504"/>
                  <a:pt x="450635" y="252154"/>
                </a:cubicBezTo>
                <a:cubicBezTo>
                  <a:pt x="450635" y="264919"/>
                  <a:pt x="440262" y="275275"/>
                  <a:pt x="427357" y="275275"/>
                </a:cubicBezTo>
                <a:lnTo>
                  <a:pt x="427115" y="275275"/>
                </a:lnTo>
                <a:lnTo>
                  <a:pt x="177204" y="275275"/>
                </a:lnTo>
                <a:cubicBezTo>
                  <a:pt x="170329" y="275275"/>
                  <a:pt x="163816" y="272265"/>
                  <a:pt x="159353" y="266966"/>
                </a:cubicBezTo>
                <a:cubicBezTo>
                  <a:pt x="155011" y="261788"/>
                  <a:pt x="153202" y="254803"/>
                  <a:pt x="154288" y="248059"/>
                </a:cubicBezTo>
                <a:lnTo>
                  <a:pt x="185285" y="73201"/>
                </a:lnTo>
                <a:cubicBezTo>
                  <a:pt x="187215" y="62122"/>
                  <a:pt x="196864" y="54053"/>
                  <a:pt x="208081" y="54053"/>
                </a:cubicBezTo>
                <a:close/>
                <a:moveTo>
                  <a:pt x="518273" y="0"/>
                </a:moveTo>
                <a:cubicBezTo>
                  <a:pt x="531177" y="0"/>
                  <a:pt x="541548" y="10358"/>
                  <a:pt x="541548" y="23244"/>
                </a:cubicBezTo>
                <a:lnTo>
                  <a:pt x="541548" y="54075"/>
                </a:lnTo>
                <a:lnTo>
                  <a:pt x="572422" y="54075"/>
                </a:lnTo>
                <a:cubicBezTo>
                  <a:pt x="585205" y="54075"/>
                  <a:pt x="595577" y="64433"/>
                  <a:pt x="595577" y="77199"/>
                </a:cubicBezTo>
                <a:cubicBezTo>
                  <a:pt x="595577" y="89965"/>
                  <a:pt x="585205" y="100322"/>
                  <a:pt x="572422" y="100322"/>
                </a:cubicBezTo>
                <a:lnTo>
                  <a:pt x="541548" y="100322"/>
                </a:lnTo>
                <a:lnTo>
                  <a:pt x="541548" y="131274"/>
                </a:lnTo>
                <a:cubicBezTo>
                  <a:pt x="541548" y="144040"/>
                  <a:pt x="531177" y="154397"/>
                  <a:pt x="518273" y="154397"/>
                </a:cubicBezTo>
                <a:cubicBezTo>
                  <a:pt x="505489" y="154397"/>
                  <a:pt x="495117" y="144040"/>
                  <a:pt x="495117" y="131274"/>
                </a:cubicBezTo>
                <a:lnTo>
                  <a:pt x="495117" y="100322"/>
                </a:lnTo>
                <a:lnTo>
                  <a:pt x="464244" y="100322"/>
                </a:lnTo>
                <a:cubicBezTo>
                  <a:pt x="451340" y="100322"/>
                  <a:pt x="440968" y="89965"/>
                  <a:pt x="440968" y="77199"/>
                </a:cubicBezTo>
                <a:cubicBezTo>
                  <a:pt x="440968" y="64433"/>
                  <a:pt x="451340" y="54075"/>
                  <a:pt x="464244" y="54075"/>
                </a:cubicBezTo>
                <a:lnTo>
                  <a:pt x="495117" y="54075"/>
                </a:lnTo>
                <a:lnTo>
                  <a:pt x="495117" y="23244"/>
                </a:lnTo>
                <a:cubicBezTo>
                  <a:pt x="495117" y="10358"/>
                  <a:pt x="505489" y="0"/>
                  <a:pt x="518273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200" tIns="40100" rIns="80200" bIns="40100" numCol="1" spcCol="0" rtlCol="0" fromWordArt="0" anchor="ctr" anchorCtr="0" forceAA="0" compatLnSpc="1">
            <a:normAutofit fontScale="2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755" b="1" i="1" spc="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文本框 132"/>
          <p:cNvSpPr txBox="1"/>
          <p:nvPr>
            <p:custDataLst>
              <p:tags r:id="rId21"/>
            </p:custDataLst>
          </p:nvPr>
        </p:nvSpPr>
        <p:spPr>
          <a:xfrm>
            <a:off x="8626522" y="4692482"/>
            <a:ext cx="1418596" cy="361128"/>
          </a:xfrm>
          <a:prstGeom prst="rect">
            <a:avLst/>
          </a:prstGeom>
          <a:noFill/>
        </p:spPr>
        <p:txBody>
          <a:bodyPr wrap="square" lIns="80200" tIns="40100" rIns="8020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彩色图像处理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60" name="直接连接符 59"/>
          <p:cNvCxnSpPr/>
          <p:nvPr>
            <p:custDataLst>
              <p:tags r:id="rId22"/>
            </p:custDataLst>
          </p:nvPr>
        </p:nvCxnSpPr>
        <p:spPr>
          <a:xfrm>
            <a:off x="2098446" y="4333707"/>
            <a:ext cx="0" cy="12502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23"/>
            </p:custDataLst>
          </p:nvPr>
        </p:nvCxnSpPr>
        <p:spPr>
          <a:xfrm>
            <a:off x="3717335" y="4333707"/>
            <a:ext cx="0" cy="12502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24"/>
            </p:custDataLst>
          </p:nvPr>
        </p:nvCxnSpPr>
        <p:spPr>
          <a:xfrm>
            <a:off x="5336224" y="4333707"/>
            <a:ext cx="0" cy="12502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25"/>
            </p:custDataLst>
          </p:nvPr>
        </p:nvCxnSpPr>
        <p:spPr>
          <a:xfrm>
            <a:off x="6955115" y="4333707"/>
            <a:ext cx="0" cy="12502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26"/>
            </p:custDataLst>
          </p:nvPr>
        </p:nvCxnSpPr>
        <p:spPr>
          <a:xfrm>
            <a:off x="8574004" y="4333707"/>
            <a:ext cx="0" cy="125020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27"/>
            </p:custDataLst>
          </p:nvPr>
        </p:nvSpPr>
        <p:spPr>
          <a:xfrm>
            <a:off x="2098675" y="4311706"/>
            <a:ext cx="1418590" cy="1122680"/>
          </a:xfrm>
          <a:prstGeom prst="rect">
            <a:avLst/>
          </a:prstGeom>
          <a:noFill/>
        </p:spPr>
        <p:txBody>
          <a:bodyPr wrap="square" lIns="80200" tIns="40100" rIns="8020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数字图像基础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8"/>
            </p:custDataLst>
          </p:nvPr>
        </p:nvSpPr>
        <p:spPr>
          <a:xfrm>
            <a:off x="3783965" y="4374571"/>
            <a:ext cx="1418590" cy="996950"/>
          </a:xfrm>
          <a:prstGeom prst="rect">
            <a:avLst/>
          </a:prstGeom>
          <a:noFill/>
        </p:spPr>
        <p:txBody>
          <a:bodyPr wrap="square" lIns="80200" tIns="40100" rIns="8020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灰度变换和空间域滤波</a:t>
            </a:r>
            <a:endParaRPr lang="zh-CN" altLang="en-US" sz="16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9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 t="1534" b="1567"/>
          <a:stretch>
            <a:fillRect/>
          </a:stretch>
        </p:blipFill>
        <p:spPr bwMode="auto">
          <a:xfrm>
            <a:off x="1003300" y="6633845"/>
            <a:ext cx="9144000" cy="9226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3"/>
          <p:cNvSpPr/>
          <p:nvPr>
            <p:custDataLst>
              <p:tags r:id="rId4"/>
            </p:custDataLst>
          </p:nvPr>
        </p:nvSpPr>
        <p:spPr>
          <a:xfrm>
            <a:off x="963104" y="4503483"/>
            <a:ext cx="1814512" cy="517525"/>
          </a:xfrm>
          <a:custGeom>
            <a:avLst/>
            <a:gdLst>
              <a:gd name="connsiteX0" fmla="*/ 0 w 1814512"/>
              <a:gd name="connsiteY0" fmla="*/ 517525 h 517525"/>
              <a:gd name="connsiteX1" fmla="*/ 1814512 w 1814512"/>
              <a:gd name="connsiteY1" fmla="*/ 517525 h 517525"/>
              <a:gd name="connsiteX2" fmla="*/ 1814512 w 1814512"/>
              <a:gd name="connsiteY2" fmla="*/ 0 h 517525"/>
              <a:gd name="connsiteX3" fmla="*/ 0 w 1814512"/>
              <a:gd name="connsiteY3" fmla="*/ 0 h 517525"/>
              <a:gd name="connsiteX4" fmla="*/ 0 w 1814512"/>
              <a:gd name="connsiteY4" fmla="*/ 51752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4512" h="517525">
                <a:moveTo>
                  <a:pt x="0" y="517525"/>
                </a:moveTo>
                <a:lnTo>
                  <a:pt x="1814512" y="517525"/>
                </a:lnTo>
                <a:lnTo>
                  <a:pt x="1814512" y="0"/>
                </a:lnTo>
                <a:lnTo>
                  <a:pt x="0" y="0"/>
                </a:lnTo>
                <a:lnTo>
                  <a:pt x="0" y="5175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43915" y="967740"/>
            <a:ext cx="885888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1.5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图像处理系统的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组成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1416050"/>
            <a:ext cx="6038850" cy="61055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950720" y="839470"/>
            <a:ext cx="3580765" cy="3276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2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1. 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数字图像处理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介绍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769745" y="2082800"/>
            <a:ext cx="5491480" cy="4205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1.   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什么是数字图像处理（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DIP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?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2.   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数字图像处理的起源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3.    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一些数字图像处理应用的例子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4.    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数字图像处理的基础步骤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5.    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图像处理系统的组成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2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94740" y="1322070"/>
            <a:ext cx="330771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 pitchFamily="18" charset="0"/>
              </a:rPr>
              <a:t>→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处理</a:t>
            </a:r>
            <a:endParaRPr lang="zh-CN" altLang="en-US" sz="20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340485" y="1781175"/>
            <a:ext cx="66808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 pitchFamily="18" charset="0"/>
              </a:rPr>
              <a:t>→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 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图像分析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(or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图像理解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539240" y="2244725"/>
            <a:ext cx="622681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Symbol" panose="05050102010706020507" pitchFamily="18" charset="0"/>
              </a:rPr>
              <a:t>→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计算机视觉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目标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模拟人类视觉，人工智能的分支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...)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67715" y="897255"/>
            <a:ext cx="90328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1.1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什么是数字图像处理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(DIP)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?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199515" y="3212465"/>
            <a:ext cx="6584950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类计算机处理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079500" y="3632835"/>
            <a:ext cx="8879840" cy="22612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低级处理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噪声去除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增强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锐化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endParaRPr lang="en-US" altLang="zh-CN" sz="24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</a:pP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2. 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中级处理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分割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物体描述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分类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识别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ct val="1000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高级处理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识别物体的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感知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 =&gt;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执行认知功能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ct val="1000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243965" y="1647825"/>
            <a:ext cx="3719195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二维函数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f(x,y)</a:t>
            </a:r>
            <a:r>
              <a:rPr lang="en-US" altLang="zh-CN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:</a:t>
            </a: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789430" y="2068195"/>
            <a:ext cx="8943975" cy="135318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7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• 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为空间（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平面）坐标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7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7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• 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幅度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在任意位置</a:t>
            </a:r>
            <a:r>
              <a:rPr lang="en-US" altLang="zh-CN" sz="24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(x,y)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称为图像在该点的强度或者灰度级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ts val="17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7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• 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x, y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强度值都是有限的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离散值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17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243965" y="3672205"/>
            <a:ext cx="8430260" cy="3917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endParaRPr lang="en-US" altLang="zh-CN" sz="24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altLang="zh-CN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DIP: </a:t>
            </a:r>
            <a:r>
              <a:rPr lang="zh-CN" altLang="en-US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通过计算机方式进行数字图像的处理</a:t>
            </a: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43915" y="882015"/>
            <a:ext cx="71227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1.1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什么是数字图像处理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(DIP)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?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052320" y="4593590"/>
            <a:ext cx="284480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2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图像的元素：像素</a:t>
            </a:r>
            <a:endParaRPr lang="zh-CN" altLang="en-US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243965" y="5302250"/>
            <a:ext cx="8726805" cy="6324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NB: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不像人类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数字成像设备几乎能够覆盖整个电磁（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波谱</a:t>
            </a:r>
            <a:endPara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7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6000" y="2225675"/>
            <a:ext cx="2819400" cy="218821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1910" y="2146300"/>
            <a:ext cx="1663700" cy="2476500"/>
          </a:xfrm>
          <a:prstGeom prst="rect">
            <a:avLst/>
          </a:prstGeom>
          <a:noFill/>
        </p:spPr>
      </p:pic>
      <p:sp>
        <p:nvSpPr>
          <p:cNvPr id="13" name="文本框 12"/>
          <p:cNvSpPr txBox="1"/>
          <p:nvPr/>
        </p:nvSpPr>
        <p:spPr>
          <a:xfrm>
            <a:off x="1308100" y="5683250"/>
            <a:ext cx="8148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1920s: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图像用海底电缆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从伦敦传到纽约，近一周时间缩减到不到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小时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225" y="712470"/>
            <a:ext cx="7271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1.2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数字图像处理的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起源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4540250"/>
            <a:ext cx="3289300" cy="81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4692650"/>
            <a:ext cx="3716655" cy="8312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4300" y="1492250"/>
            <a:ext cx="5031105" cy="441325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767715" y="882015"/>
            <a:ext cx="772858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1.2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数字图像处理的起源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3150"/>
          <a:stretch>
            <a:fillRect/>
          </a:stretch>
        </p:blipFill>
        <p:spPr>
          <a:xfrm>
            <a:off x="6415405" y="2711450"/>
            <a:ext cx="4191635" cy="12179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940948"/>
            <a:ext cx="10693400" cy="1615552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9591"/>
            <a:ext cx="1517683" cy="307158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00" tIns="40100" rIns="80200" bIns="4010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1375" y="1896745"/>
            <a:ext cx="4483100" cy="4158615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843915" y="996315"/>
            <a:ext cx="82403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1.2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数字图像处理的起源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111375" y="6407150"/>
            <a:ext cx="448246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标记用于几何校正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畸变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2940050"/>
            <a:ext cx="3692525" cy="12242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9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1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4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9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2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2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2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2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2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2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2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2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2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5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09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3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3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3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3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3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3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6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9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2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9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7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4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4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4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4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4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0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3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6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89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5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5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5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5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5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5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5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17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5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5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6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4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6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6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7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37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b"/>
  <p:tag name="KSO_WM_UNIT_INDEX" val="1"/>
  <p:tag name="KSO_WM_UNIT_ID" val="custom20186579_1*b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单击此处添加副标题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6375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a"/>
  <p:tag name="KSO_WM_UNIT_INDEX" val="1"/>
  <p:tag name="KSO_WM_UNIT_ID" val="custom20186579_1*a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团队季度总结报告"/>
  <p:tag name="KSO_WM_UNIT_NOCLEAR" val="0"/>
  <p:tag name="KSO_WM_UNIT_DIAGRAM_ISNUMVISUAL" val="0"/>
  <p:tag name="KSO_WM_UNIT_DIAGRAM_ISREFERUNIT" val="0"/>
</p:tagLst>
</file>

<file path=ppt/tags/tag637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SLIDE_ID" val="custom20186579_1"/>
  <p:tag name="KSO_WM_SLIDE_INDEX" val="1"/>
  <p:tag name="KSO_WM_SLIDE_ITEM_CNT" val="0"/>
  <p:tag name="KSO_WM_SLIDE_LAYOUT" val="a_b"/>
  <p:tag name="KSO_WM_SLIDE_LAYOUT_CNT" val="1_1"/>
  <p:tag name="KSO_WM_SLIDE_TYPE" val="title"/>
  <p:tag name="KSO_WM_SLIDE_SUBTYPE" val="pureTxt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2"/>
</p:tagLst>
</file>

<file path=ppt/tags/tag6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497c5ba-78da-4283-98ef-7ecf4375365a}"/>
</p:tagLst>
</file>

<file path=ppt/tags/tag6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8a4ceea-2fab-4d07-bfb7-6f8192a4cba3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381.xml><?xml version="1.0" encoding="utf-8"?>
<p:tagLst xmlns:p="http://schemas.openxmlformats.org/presentationml/2006/main">
  <p:tag name="KSO_WM_UNIT_PLACING_PICTURE_USER_VIEWPORT" val="{&quot;height&quot;:1280,&quot;width&quot;:2520}"/>
</p:tagLst>
</file>

<file path=ppt/tags/tag6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5*a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5"/>
  <p:tag name="KSO_WM_DIAGRAM_GROUP_CODE" val="l1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6383.xml><?xml version="1.0" encoding="utf-8"?>
<p:tagLst xmlns:p="http://schemas.openxmlformats.org/presentationml/2006/main">
  <p:tag name="KSO_WM_UNIT_ISCONTENTSTITLE" val="0"/>
  <p:tag name="KSO_WM_UNIT_PRESET_TEXT" val="CONTENT"/>
  <p:tag name="KSO_WM_UNIT_VALUE" val="6"/>
  <p:tag name="KSO_WM_UNIT_HIGHLIGHT" val="0"/>
  <p:tag name="KSO_WM_UNIT_COMPATIBLE" val="0"/>
  <p:tag name="KSO_WM_UNIT_TYPE" val="b"/>
  <p:tag name="KSO_WM_UNIT_INDEX" val="1"/>
  <p:tag name="KSO_WM_UNIT_ID" val="custom20186579_5*b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DIAGRAM_GROUP_CODE" val="l1-1"/>
  <p:tag name="KSO_WM_UNIT_COLOR_SCHEME_SHAPE_ID" val="65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6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custom20186579_6*l_i*1_6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25"/>
  <p:tag name="KSO_WM_UNIT_LINE_FORE_SCHEMECOLOR_INDEX" val="14"/>
  <p:tag name="KSO_WM_UNIT_LINE_FILL_TYPE" val="2"/>
  <p:tag name="KSO_WM_UNIT_USESOURCEFORMAT_APPLY" val="1"/>
</p:tagLst>
</file>

<file path=ppt/tags/tag6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86579_6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186579_6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38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86579_6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86579_6*l_h_i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186579_6*l_h_i*1_2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86579_6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186579_6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86579_6*l_h_i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186579_6*l_h_i*1_4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39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186579_6*l_h_a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186579_6*l_h_i*1_5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186579_6*l_h_i*1_5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39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186579_6*l_h_a*1_5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186579_6*l_h_i*1_6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custom20186579_6*l_h_i*1_6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0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custom20186579_6*l_h_a*1_6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186579_6*l_i*1_1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6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custom20186579_6*l_i*1_2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6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custom20186579_6*l_i*1_3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6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custom20186579_6*l_i*1_4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6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custom20186579_6*l_i*1_5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640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186579_6*l_h_a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40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86579_6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408.xml><?xml version="1.0" encoding="utf-8"?>
<p:tagLst xmlns:p="http://schemas.openxmlformats.org/presentationml/2006/main">
  <p:tag name="KSO_WM_SLIDE_ID" val="custom20186579_5"/>
  <p:tag name="KSO_WM_TEMPLATE_SUBCATEGORY" val="0"/>
  <p:tag name="KSO_WM_SLIDE_ITEM_CNT" val="6"/>
  <p:tag name="KSO_WM_SLIDE_INDEX" val="5"/>
  <p:tag name="KSO_WM_TAG_VERSION" val="1.0"/>
  <p:tag name="KSO_WM_BEAUTIFY_FLAG" val="#wm#"/>
  <p:tag name="KSO_WM_TEMPLATE_CATEGORY" val="custom"/>
  <p:tag name="KSO_WM_TEMPLATE_INDEX" val="20186579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TEMPLATE_MASTER_TYPE" val="1"/>
  <p:tag name="KSO_WM_TEMPLATE_COLOR_TYPE" val="1"/>
</p:tagLst>
</file>

<file path=ppt/tags/tag6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e353357-9232-4b29-b731-d5a632375c47}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a50d91d-bfc6-43e7-8a78-dd8b29ea8d68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18894e6-aaee-4607-ba93-69ccc9ec1ca1}"/>
</p:tagLst>
</file>

<file path=ppt/tags/tag6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bf86c56-433e-4417-93d2-cc4c17ed04d8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dd6ac33-1004-4449-a855-08c8e03b6f42}"/>
</p:tagLst>
</file>

<file path=ppt/tags/tag6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cdc9413-d10a-4ed0-aabf-9079e7b5e8a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cc8e9c3-8779-48e1-bbb9-a83a014edca3}"/>
</p:tagLst>
</file>

<file path=ppt/tags/tag6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88681c4-1b82-4535-a8b8-f91cd3884a0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2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ed27a35-1706-4486-978b-67333d02e5d3}"/>
</p:tagLst>
</file>

<file path=ppt/tags/tag6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9389f32-2303-409c-ab18-32366d65b3f2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8284803-d2dd-45d4-af62-60e8d9c64462}"/>
</p:tagLst>
</file>

<file path=ppt/tags/tag6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63943a2-cf0f-45ff-bf06-5aca936a17af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fd75e9-e138-4ef3-a40c-477322fb16f1}"/>
</p:tagLst>
</file>

<file path=ppt/tags/tag6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97d0efe-5a20-4ca0-956a-2f982319e71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c80ff1c-4877-4427-94ee-3902954319ea}"/>
</p:tagLst>
</file>

<file path=ppt/tags/tag6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8ba9019-bfc5-48fa-afba-5398138213db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c19b3ee-7e85-4a6a-9260-afdeb7d3b971}"/>
</p:tagLst>
</file>

<file path=ppt/tags/tag6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5c6ca4f-0242-4996-a4cd-a547dcb2f8a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f32e020-9335-469c-9ee9-5cc2a01f3b89}"/>
</p:tagLst>
</file>

<file path=ppt/tags/tag6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ba93028-ba02-44c5-b42f-5fd67c0787d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08e1f98-6867-46ea-b75f-38c5eb0110c0}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396ce94-0709-416c-ae56-e0844af1f421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56198d6-cdd7-41d2-8dfa-a13ae44a0932}"/>
</p:tagLst>
</file>

<file path=ppt/tags/tag6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a49dd20-3c72-40d2-9924-b7f7644ad5c3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542ca62-2d72-4c2f-a216-55ca0cc61d74}"/>
</p:tagLst>
</file>

<file path=ppt/tags/tag6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2fe1384-065e-49c8-8814-b7d6f9c002af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1b8985e-f6de-4075-aff4-a9b4b0345556}"/>
</p:tagLst>
</file>

<file path=ppt/tags/tag6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21b6d8e-af41-47ee-aeb6-837fe3dd23c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63c64d2-cfd4-4741-9ec3-7c7612e0ca4e}"/>
</p:tagLst>
</file>

<file path=ppt/tags/tag6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a0cef-a4da-493a-885e-2a695690a85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f9e04b9-d3d8-4e76-b168-7c72dcaaff8a}"/>
</p:tagLst>
</file>

<file path=ppt/tags/tag6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825f1f9-7c4c-4471-b695-d748af488fb9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b266081-b29d-4f19-88cc-a88bcf0f58d2}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3edf31b-d394-401a-9059-8115ff83470f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de29190-033e-4c87-836b-2c33aea6ac17}"/>
</p:tagLst>
</file>

<file path=ppt/tags/tag6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14a178-3fba-4650-9f91-e163c8dedebd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da8793a-b3b2-4c88-9a87-0116d2feef3d}"/>
</p:tagLst>
</file>

<file path=ppt/tags/tag6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cfb4b49-385b-4c16-bb5b-cdf01b8b07a0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049dce-5288-4cc3-83f0-91c3e018ad9c}"/>
</p:tagLst>
</file>

<file path=ppt/tags/tag6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2012140-0173-4107-ab82-3a80ec245d2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ee2ac41-a8c9-400c-939c-ae7f83644420}"/>
</p:tagLst>
</file>

<file path=ppt/tags/tag6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7333d7-df46-4609-82a6-50a473908391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7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2305fdf-b5b9-4d96-9c84-7deaa7c23456}"/>
</p:tagLst>
</file>

<file path=ppt/tags/tag6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fdec5c5-9398-406c-832c-1c4e7e21f95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5b476c1-4ef4-40d8-a024-3130d1b9ac39}"/>
</p:tagLst>
</file>

<file path=ppt/tags/tag6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c88f186-b202-44a2-b74e-2f394a75df8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9cf9e36-193f-4c16-a62c-9de6681d93d6}"/>
</p:tagLst>
</file>

<file path=ppt/tags/tag6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289fe24-6ff8-43d8-82a3-145ae0e4b1fb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8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4d286ea-3b66-46c2-886d-9561703cbaee}"/>
</p:tagLst>
</file>

<file path=ppt/tags/tag6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fde1adf-2b1a-48c4-b9e2-adf5fc831486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5b1e1cb-1013-43e8-bb2d-7a8009ffa8bc}"/>
</p:tagLst>
</file>

<file path=ppt/tags/tag6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609899e-abeb-4077-bf44-794385856ccb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9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a94f4c3-2b10-4023-b1a4-c0b6c3cc6e45}"/>
</p:tagLst>
</file>

<file path=ppt/tags/tag6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23fd-6d17-44a1-b33d-9af4377855b2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9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</Words>
  <Application>WPS 演示</Application>
  <PresentationFormat>自定义</PresentationFormat>
  <Paragraphs>192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29</vt:i4>
      </vt:variant>
      <vt:variant>
        <vt:lpstr>幻灯片标题</vt:lpstr>
      </vt:variant>
      <vt:variant>
        <vt:i4>30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汉仪旗黑-85S</vt:lpstr>
      <vt:lpstr>黑体</vt:lpstr>
      <vt:lpstr>Times New Roman</vt:lpstr>
      <vt:lpstr>Wingdings 2</vt:lpstr>
      <vt:lpstr>Symbol</vt:lpstr>
      <vt:lpstr>Arial Unicode MS</vt:lpstr>
      <vt:lpstr>Calibri</vt:lpstr>
      <vt:lpstr>Office Theme</vt:lpstr>
      <vt:lpstr>4_Office 主题​​</vt:lpstr>
      <vt:lpstr>1_Office 主题​​</vt:lpstr>
      <vt:lpstr>6_Office 主题​​</vt:lpstr>
      <vt:lpstr>2_Office 主题​​</vt:lpstr>
      <vt:lpstr>3_Office 主题​​</vt:lpstr>
      <vt:lpstr>5_Office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27_Office 主题​​</vt:lpstr>
      <vt:lpstr>28_Office 主题​​</vt:lpstr>
      <vt:lpstr>29_Office 主题​​</vt:lpstr>
      <vt:lpstr>24_Office 主题​​</vt:lpstr>
      <vt:lpstr>25_Office 主题​​</vt:lpstr>
      <vt:lpstr>26_Office 主题​​</vt:lpstr>
      <vt:lpstr>数字图像处理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Thomas zhang</dc:creator>
  <cp:lastModifiedBy>活得精彩1416405085</cp:lastModifiedBy>
  <cp:revision>46</cp:revision>
  <dcterms:created xsi:type="dcterms:W3CDTF">2006-08-16T00:00:00Z</dcterms:created>
  <dcterms:modified xsi:type="dcterms:W3CDTF">2021-09-22T14:04:40Z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ECE4F01595A54226BDE9CBDE0C42DF65</vt:lpwstr>
  </property>
</Properties>
</file>